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411" r:id="rId3"/>
    <p:sldId id="410" r:id="rId4"/>
    <p:sldId id="421" r:id="rId5"/>
    <p:sldId id="427" r:id="rId6"/>
    <p:sldId id="422" r:id="rId7"/>
    <p:sldId id="412" r:id="rId8"/>
    <p:sldId id="423" r:id="rId9"/>
    <p:sldId id="424" r:id="rId10"/>
    <p:sldId id="461" r:id="rId11"/>
    <p:sldId id="425" r:id="rId12"/>
    <p:sldId id="426" r:id="rId13"/>
    <p:sldId id="437" r:id="rId14"/>
    <p:sldId id="438" r:id="rId15"/>
    <p:sldId id="434" r:id="rId16"/>
    <p:sldId id="433" r:id="rId17"/>
    <p:sldId id="436" r:id="rId18"/>
    <p:sldId id="435" r:id="rId19"/>
    <p:sldId id="464" r:id="rId20"/>
    <p:sldId id="467" r:id="rId21"/>
    <p:sldId id="478" r:id="rId22"/>
    <p:sldId id="431" r:id="rId23"/>
    <p:sldId id="432" r:id="rId24"/>
    <p:sldId id="471" r:id="rId25"/>
    <p:sldId id="472" r:id="rId26"/>
    <p:sldId id="473" r:id="rId27"/>
    <p:sldId id="475" r:id="rId28"/>
    <p:sldId id="476" r:id="rId29"/>
    <p:sldId id="477" r:id="rId30"/>
    <p:sldId id="479" r:id="rId31"/>
    <p:sldId id="486" r:id="rId32"/>
    <p:sldId id="480" r:id="rId33"/>
    <p:sldId id="430" r:id="rId34"/>
    <p:sldId id="440" r:id="rId35"/>
    <p:sldId id="429" r:id="rId36"/>
    <p:sldId id="484" r:id="rId37"/>
    <p:sldId id="483" r:id="rId38"/>
    <p:sldId id="441" r:id="rId39"/>
    <p:sldId id="442" r:id="rId40"/>
    <p:sldId id="443" r:id="rId41"/>
    <p:sldId id="444" r:id="rId42"/>
    <p:sldId id="445" r:id="rId43"/>
    <p:sldId id="446" r:id="rId44"/>
    <p:sldId id="449" r:id="rId45"/>
    <p:sldId id="450" r:id="rId46"/>
    <p:sldId id="451" r:id="rId47"/>
    <p:sldId id="447" r:id="rId48"/>
    <p:sldId id="452" r:id="rId49"/>
    <p:sldId id="453" r:id="rId50"/>
    <p:sldId id="454" r:id="rId51"/>
    <p:sldId id="455" r:id="rId52"/>
    <p:sldId id="456" r:id="rId53"/>
    <p:sldId id="457" r:id="rId54"/>
    <p:sldId id="458" r:id="rId55"/>
    <p:sldId id="459" r:id="rId56"/>
    <p:sldId id="460" r:id="rId57"/>
    <p:sldId id="482" r:id="rId58"/>
    <p:sldId id="485" r:id="rId5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5757FF"/>
    <a:srgbClr val="FDEFE7"/>
    <a:srgbClr val="EAF2FA"/>
    <a:srgbClr val="FFD10F"/>
    <a:srgbClr val="FEF0F0"/>
    <a:srgbClr val="FFF2C9"/>
    <a:srgbClr val="FEDEDE"/>
    <a:srgbClr val="FEE8E8"/>
    <a:srgbClr val="FDB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CAA66A-5368-4537-B79E-6D430DE89AA8}" v="2" dt="2024-11-10T13:14:05.3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42" autoAdjust="0"/>
  </p:normalViewPr>
  <p:slideViewPr>
    <p:cSldViewPr snapToGrid="0">
      <p:cViewPr varScale="1">
        <p:scale>
          <a:sx n="111" d="100"/>
          <a:sy n="111" d="100"/>
        </p:scale>
        <p:origin x="5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蕭兆翔" userId="c09afb0b-60c9-45d8-81f2-4d7aa859f4bf" providerId="ADAL" clId="{54EA1219-623F-4E41-8B8F-54BE757E7C5B}"/>
    <pc:docChg chg="undo redo custSel addSld delSld modSld sldOrd">
      <pc:chgData name="蕭兆翔" userId="c09afb0b-60c9-45d8-81f2-4d7aa859f4bf" providerId="ADAL" clId="{54EA1219-623F-4E41-8B8F-54BE757E7C5B}" dt="2024-11-05T06:51:22.249" v="14442" actId="20577"/>
      <pc:docMkLst>
        <pc:docMk/>
      </pc:docMkLst>
      <pc:sldChg chg="modSp mod">
        <pc:chgData name="蕭兆翔" userId="c09afb0b-60c9-45d8-81f2-4d7aa859f4bf" providerId="ADAL" clId="{54EA1219-623F-4E41-8B8F-54BE757E7C5B}" dt="2024-10-19T10:13:41.784" v="4" actId="20577"/>
        <pc:sldMkLst>
          <pc:docMk/>
          <pc:sldMk cId="1343009528" sldId="256"/>
        </pc:sldMkLst>
        <pc:spChg chg="mod">
          <ac:chgData name="蕭兆翔" userId="c09afb0b-60c9-45d8-81f2-4d7aa859f4bf" providerId="ADAL" clId="{54EA1219-623F-4E41-8B8F-54BE757E7C5B}" dt="2024-10-19T10:13:41.784" v="4" actId="20577"/>
          <ac:spMkLst>
            <pc:docMk/>
            <pc:sldMk cId="1343009528" sldId="256"/>
            <ac:spMk id="9" creationId="{B49B9DE3-2C0C-4512-514F-D92557F4E5E7}"/>
          </ac:spMkLst>
        </pc:spChg>
      </pc:sldChg>
      <pc:sldChg chg="modSp add del">
        <pc:chgData name="蕭兆翔" userId="c09afb0b-60c9-45d8-81f2-4d7aa859f4bf" providerId="ADAL" clId="{54EA1219-623F-4E41-8B8F-54BE757E7C5B}" dt="2024-10-20T08:42:10.748" v="28" actId="47"/>
        <pc:sldMkLst>
          <pc:docMk/>
          <pc:sldMk cId="0" sldId="257"/>
        </pc:sldMkLst>
        <pc:picChg chg="mod">
          <ac:chgData name="蕭兆翔" userId="c09afb0b-60c9-45d8-81f2-4d7aa859f4bf" providerId="ADAL" clId="{54EA1219-623F-4E41-8B8F-54BE757E7C5B}" dt="2024-10-19T10:16:33.181" v="26" actId="1076"/>
          <ac:picMkLst>
            <pc:docMk/>
            <pc:sldMk cId="0" sldId="257"/>
            <ac:picMk id="2" creationId="{00000000-0000-0000-0000-000000000000}"/>
          </ac:picMkLst>
        </pc:picChg>
      </pc:sldChg>
      <pc:sldChg chg="add del">
        <pc:chgData name="蕭兆翔" userId="c09afb0b-60c9-45d8-81f2-4d7aa859f4bf" providerId="ADAL" clId="{54EA1219-623F-4E41-8B8F-54BE757E7C5B}" dt="2024-10-21T09:19:29.674" v="1345" actId="47"/>
        <pc:sldMkLst>
          <pc:docMk/>
          <pc:sldMk cId="1247955658" sldId="258"/>
        </pc:sldMkLst>
      </pc:sldChg>
      <pc:sldChg chg="add del">
        <pc:chgData name="蕭兆翔" userId="c09afb0b-60c9-45d8-81f2-4d7aa859f4bf" providerId="ADAL" clId="{54EA1219-623F-4E41-8B8F-54BE757E7C5B}" dt="2024-10-21T09:19:31.905" v="1346" actId="47"/>
        <pc:sldMkLst>
          <pc:docMk/>
          <pc:sldMk cId="4180023416" sldId="259"/>
        </pc:sldMkLst>
      </pc:sldChg>
      <pc:sldChg chg="add del">
        <pc:chgData name="蕭兆翔" userId="c09afb0b-60c9-45d8-81f2-4d7aa859f4bf" providerId="ADAL" clId="{54EA1219-623F-4E41-8B8F-54BE757E7C5B}" dt="2024-10-21T09:19:33.721" v="1347" actId="47"/>
        <pc:sldMkLst>
          <pc:docMk/>
          <pc:sldMk cId="1115962155" sldId="260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541510789" sldId="261"/>
        </pc:sldMkLst>
      </pc:sldChg>
      <pc:sldChg chg="add del">
        <pc:chgData name="蕭兆翔" userId="c09afb0b-60c9-45d8-81f2-4d7aa859f4bf" providerId="ADAL" clId="{54EA1219-623F-4E41-8B8F-54BE757E7C5B}" dt="2024-10-21T09:19:36.843" v="1348" actId="47"/>
        <pc:sldMkLst>
          <pc:docMk/>
          <pc:sldMk cId="2259479377" sldId="261"/>
        </pc:sldMkLst>
      </pc:sldChg>
      <pc:sldChg chg="add del">
        <pc:chgData name="蕭兆翔" userId="c09afb0b-60c9-45d8-81f2-4d7aa859f4bf" providerId="ADAL" clId="{54EA1219-623F-4E41-8B8F-54BE757E7C5B}" dt="2024-10-21T09:19:38.629" v="1349" actId="47"/>
        <pc:sldMkLst>
          <pc:docMk/>
          <pc:sldMk cId="999950770" sldId="262"/>
        </pc:sldMkLst>
      </pc:sldChg>
      <pc:sldChg chg="add del">
        <pc:chgData name="蕭兆翔" userId="c09afb0b-60c9-45d8-81f2-4d7aa859f4bf" providerId="ADAL" clId="{54EA1219-623F-4E41-8B8F-54BE757E7C5B}" dt="2024-10-21T09:19:39.983" v="1350" actId="47"/>
        <pc:sldMkLst>
          <pc:docMk/>
          <pc:sldMk cId="669348612" sldId="263"/>
        </pc:sldMkLst>
      </pc:sldChg>
      <pc:sldChg chg="add del">
        <pc:chgData name="蕭兆翔" userId="c09afb0b-60c9-45d8-81f2-4d7aa859f4bf" providerId="ADAL" clId="{54EA1219-623F-4E41-8B8F-54BE757E7C5B}" dt="2024-10-21T09:19:41.822" v="1351" actId="47"/>
        <pc:sldMkLst>
          <pc:docMk/>
          <pc:sldMk cId="2445431503" sldId="264"/>
        </pc:sldMkLst>
      </pc:sldChg>
      <pc:sldChg chg="add del">
        <pc:chgData name="蕭兆翔" userId="c09afb0b-60c9-45d8-81f2-4d7aa859f4bf" providerId="ADAL" clId="{54EA1219-623F-4E41-8B8F-54BE757E7C5B}" dt="2024-10-21T09:19:42.726" v="1352" actId="47"/>
        <pc:sldMkLst>
          <pc:docMk/>
          <pc:sldMk cId="3637429594" sldId="265"/>
        </pc:sldMkLst>
      </pc:sldChg>
      <pc:sldChg chg="add del">
        <pc:chgData name="蕭兆翔" userId="c09afb0b-60c9-45d8-81f2-4d7aa859f4bf" providerId="ADAL" clId="{54EA1219-623F-4E41-8B8F-54BE757E7C5B}" dt="2024-10-21T09:19:44.150" v="1353" actId="47"/>
        <pc:sldMkLst>
          <pc:docMk/>
          <pc:sldMk cId="2660840906" sldId="266"/>
        </pc:sldMkLst>
      </pc:sldChg>
      <pc:sldChg chg="modSp add del">
        <pc:chgData name="蕭兆翔" userId="c09afb0b-60c9-45d8-81f2-4d7aa859f4bf" providerId="ADAL" clId="{54EA1219-623F-4E41-8B8F-54BE757E7C5B}" dt="2024-10-28T16:15:06.101" v="6927" actId="47"/>
        <pc:sldMkLst>
          <pc:docMk/>
          <pc:sldMk cId="2336245575" sldId="267"/>
        </pc:sldMkLst>
        <pc:picChg chg="mod">
          <ac:chgData name="蕭兆翔" userId="c09afb0b-60c9-45d8-81f2-4d7aa859f4bf" providerId="ADAL" clId="{54EA1219-623F-4E41-8B8F-54BE757E7C5B}" dt="2024-10-21T17:42:45.273" v="4251" actId="1076"/>
          <ac:picMkLst>
            <pc:docMk/>
            <pc:sldMk cId="2336245575" sldId="267"/>
            <ac:picMk id="12290" creationId="{00000000-0000-0000-0000-000000000000}"/>
          </ac:picMkLst>
        </pc:picChg>
      </pc:sldChg>
      <pc:sldChg chg="add del">
        <pc:chgData name="蕭兆翔" userId="c09afb0b-60c9-45d8-81f2-4d7aa859f4bf" providerId="ADAL" clId="{54EA1219-623F-4E41-8B8F-54BE757E7C5B}" dt="2024-10-21T09:19:59.764" v="1355" actId="47"/>
        <pc:sldMkLst>
          <pc:docMk/>
          <pc:sldMk cId="2813029393" sldId="268"/>
        </pc:sldMkLst>
      </pc:sldChg>
      <pc:sldChg chg="add del">
        <pc:chgData name="蕭兆翔" userId="c09afb0b-60c9-45d8-81f2-4d7aa859f4bf" providerId="ADAL" clId="{54EA1219-623F-4E41-8B8F-54BE757E7C5B}" dt="2024-10-21T09:20:00.681" v="1356" actId="47"/>
        <pc:sldMkLst>
          <pc:docMk/>
          <pc:sldMk cId="3677998929" sldId="269"/>
        </pc:sldMkLst>
      </pc:sldChg>
      <pc:sldChg chg="add del">
        <pc:chgData name="蕭兆翔" userId="c09afb0b-60c9-45d8-81f2-4d7aa859f4bf" providerId="ADAL" clId="{54EA1219-623F-4E41-8B8F-54BE757E7C5B}" dt="2024-10-21T09:20:01.602" v="1357" actId="47"/>
        <pc:sldMkLst>
          <pc:docMk/>
          <pc:sldMk cId="3373238392" sldId="270"/>
        </pc:sldMkLst>
      </pc:sldChg>
      <pc:sldChg chg="delSp modSp add del">
        <pc:chgData name="蕭兆翔" userId="c09afb0b-60c9-45d8-81f2-4d7aa859f4bf" providerId="ADAL" clId="{54EA1219-623F-4E41-8B8F-54BE757E7C5B}" dt="2024-10-21T09:20:13.519" v="1360" actId="47"/>
        <pc:sldMkLst>
          <pc:docMk/>
          <pc:sldMk cId="3015604728" sldId="271"/>
        </pc:sldMkLst>
        <pc:picChg chg="del mod">
          <ac:chgData name="蕭兆翔" userId="c09afb0b-60c9-45d8-81f2-4d7aa859f4bf" providerId="ADAL" clId="{54EA1219-623F-4E41-8B8F-54BE757E7C5B}" dt="2024-10-21T09:20:11.865" v="1359" actId="21"/>
          <ac:picMkLst>
            <pc:docMk/>
            <pc:sldMk cId="3015604728" sldId="271"/>
            <ac:picMk id="16386" creationId="{00000000-0000-0000-0000-000000000000}"/>
          </ac:picMkLst>
        </pc:picChg>
      </pc:sldChg>
      <pc:sldChg chg="add del">
        <pc:chgData name="蕭兆翔" userId="c09afb0b-60c9-45d8-81f2-4d7aa859f4bf" providerId="ADAL" clId="{54EA1219-623F-4E41-8B8F-54BE757E7C5B}" dt="2024-10-21T09:20:31.842" v="1363" actId="47"/>
        <pc:sldMkLst>
          <pc:docMk/>
          <pc:sldMk cId="1325227647" sldId="272"/>
        </pc:sldMkLst>
      </pc:sldChg>
      <pc:sldChg chg="add del">
        <pc:chgData name="蕭兆翔" userId="c09afb0b-60c9-45d8-81f2-4d7aa859f4bf" providerId="ADAL" clId="{54EA1219-623F-4E41-8B8F-54BE757E7C5B}" dt="2024-10-21T09:20:33.066" v="1364" actId="47"/>
        <pc:sldMkLst>
          <pc:docMk/>
          <pc:sldMk cId="31778504" sldId="273"/>
        </pc:sldMkLst>
      </pc:sldChg>
      <pc:sldChg chg="add del">
        <pc:chgData name="蕭兆翔" userId="c09afb0b-60c9-45d8-81f2-4d7aa859f4bf" providerId="ADAL" clId="{54EA1219-623F-4E41-8B8F-54BE757E7C5B}" dt="2024-10-21T09:20:34.133" v="1365" actId="47"/>
        <pc:sldMkLst>
          <pc:docMk/>
          <pc:sldMk cId="3676337545" sldId="274"/>
        </pc:sldMkLst>
      </pc:sldChg>
      <pc:sldChg chg="add del">
        <pc:chgData name="蕭兆翔" userId="c09afb0b-60c9-45d8-81f2-4d7aa859f4bf" providerId="ADAL" clId="{54EA1219-623F-4E41-8B8F-54BE757E7C5B}" dt="2024-10-21T09:20:34.884" v="1366" actId="47"/>
        <pc:sldMkLst>
          <pc:docMk/>
          <pc:sldMk cId="3093694066" sldId="275"/>
        </pc:sldMkLst>
      </pc:sldChg>
      <pc:sldChg chg="add del">
        <pc:chgData name="蕭兆翔" userId="c09afb0b-60c9-45d8-81f2-4d7aa859f4bf" providerId="ADAL" clId="{54EA1219-623F-4E41-8B8F-54BE757E7C5B}" dt="2024-10-21T09:20:35.425" v="1367" actId="47"/>
        <pc:sldMkLst>
          <pc:docMk/>
          <pc:sldMk cId="2452979844" sldId="276"/>
        </pc:sldMkLst>
      </pc:sldChg>
      <pc:sldChg chg="add del">
        <pc:chgData name="蕭兆翔" userId="c09afb0b-60c9-45d8-81f2-4d7aa859f4bf" providerId="ADAL" clId="{54EA1219-623F-4E41-8B8F-54BE757E7C5B}" dt="2024-10-21T09:20:36.247" v="1368" actId="47"/>
        <pc:sldMkLst>
          <pc:docMk/>
          <pc:sldMk cId="4158345472" sldId="277"/>
        </pc:sldMkLst>
      </pc:sldChg>
      <pc:sldChg chg="add del">
        <pc:chgData name="蕭兆翔" userId="c09afb0b-60c9-45d8-81f2-4d7aa859f4bf" providerId="ADAL" clId="{54EA1219-623F-4E41-8B8F-54BE757E7C5B}" dt="2024-10-21T09:20:36.760" v="1369" actId="47"/>
        <pc:sldMkLst>
          <pc:docMk/>
          <pc:sldMk cId="276615488" sldId="278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1615068282" sldId="278"/>
        </pc:sldMkLst>
      </pc:sldChg>
      <pc:sldChg chg="add del">
        <pc:chgData name="蕭兆翔" userId="c09afb0b-60c9-45d8-81f2-4d7aa859f4bf" providerId="ADAL" clId="{54EA1219-623F-4E41-8B8F-54BE757E7C5B}" dt="2024-10-21T09:20:37.312" v="1370" actId="47"/>
        <pc:sldMkLst>
          <pc:docMk/>
          <pc:sldMk cId="1975595102" sldId="279"/>
        </pc:sldMkLst>
      </pc:sldChg>
      <pc:sldChg chg="add del">
        <pc:chgData name="蕭兆翔" userId="c09afb0b-60c9-45d8-81f2-4d7aa859f4bf" providerId="ADAL" clId="{54EA1219-623F-4E41-8B8F-54BE757E7C5B}" dt="2024-10-21T09:20:37.949" v="1371" actId="47"/>
        <pc:sldMkLst>
          <pc:docMk/>
          <pc:sldMk cId="2312632058" sldId="280"/>
        </pc:sldMkLst>
      </pc:sldChg>
      <pc:sldChg chg="add del">
        <pc:chgData name="蕭兆翔" userId="c09afb0b-60c9-45d8-81f2-4d7aa859f4bf" providerId="ADAL" clId="{54EA1219-623F-4E41-8B8F-54BE757E7C5B}" dt="2024-10-21T09:20:38.684" v="1372" actId="47"/>
        <pc:sldMkLst>
          <pc:docMk/>
          <pc:sldMk cId="342448415" sldId="281"/>
        </pc:sldMkLst>
      </pc:sldChg>
      <pc:sldChg chg="add del">
        <pc:chgData name="蕭兆翔" userId="c09afb0b-60c9-45d8-81f2-4d7aa859f4bf" providerId="ADAL" clId="{54EA1219-623F-4E41-8B8F-54BE757E7C5B}" dt="2024-10-21T09:20:39.606" v="1373" actId="47"/>
        <pc:sldMkLst>
          <pc:docMk/>
          <pc:sldMk cId="3667854830" sldId="282"/>
        </pc:sldMkLst>
      </pc:sldChg>
      <pc:sldChg chg="add del">
        <pc:chgData name="蕭兆翔" userId="c09afb0b-60c9-45d8-81f2-4d7aa859f4bf" providerId="ADAL" clId="{54EA1219-623F-4E41-8B8F-54BE757E7C5B}" dt="2024-10-21T09:20:40.368" v="1374" actId="47"/>
        <pc:sldMkLst>
          <pc:docMk/>
          <pc:sldMk cId="1285501390" sldId="283"/>
        </pc:sldMkLst>
      </pc:sldChg>
      <pc:sldChg chg="add del">
        <pc:chgData name="蕭兆翔" userId="c09afb0b-60c9-45d8-81f2-4d7aa859f4bf" providerId="ADAL" clId="{54EA1219-623F-4E41-8B8F-54BE757E7C5B}" dt="2024-10-21T09:20:41.183" v="1375" actId="47"/>
        <pc:sldMkLst>
          <pc:docMk/>
          <pc:sldMk cId="1764719385" sldId="284"/>
        </pc:sldMkLst>
      </pc:sldChg>
      <pc:sldChg chg="add del">
        <pc:chgData name="蕭兆翔" userId="c09afb0b-60c9-45d8-81f2-4d7aa859f4bf" providerId="ADAL" clId="{54EA1219-623F-4E41-8B8F-54BE757E7C5B}" dt="2024-10-21T09:20:41.837" v="1376" actId="47"/>
        <pc:sldMkLst>
          <pc:docMk/>
          <pc:sldMk cId="858462806" sldId="285"/>
        </pc:sldMkLst>
      </pc:sldChg>
      <pc:sldChg chg="add del">
        <pc:chgData name="蕭兆翔" userId="c09afb0b-60c9-45d8-81f2-4d7aa859f4bf" providerId="ADAL" clId="{54EA1219-623F-4E41-8B8F-54BE757E7C5B}" dt="2024-10-21T09:20:49.170" v="1377" actId="47"/>
        <pc:sldMkLst>
          <pc:docMk/>
          <pc:sldMk cId="1614003134" sldId="286"/>
        </pc:sldMkLst>
      </pc:sldChg>
      <pc:sldChg chg="add del">
        <pc:chgData name="蕭兆翔" userId="c09afb0b-60c9-45d8-81f2-4d7aa859f4bf" providerId="ADAL" clId="{54EA1219-623F-4E41-8B8F-54BE757E7C5B}" dt="2024-10-21T09:20:49.996" v="1378" actId="47"/>
        <pc:sldMkLst>
          <pc:docMk/>
          <pc:sldMk cId="800363606" sldId="287"/>
        </pc:sldMkLst>
      </pc:sldChg>
      <pc:sldChg chg="add del">
        <pc:chgData name="蕭兆翔" userId="c09afb0b-60c9-45d8-81f2-4d7aa859f4bf" providerId="ADAL" clId="{54EA1219-623F-4E41-8B8F-54BE757E7C5B}" dt="2024-10-21T09:20:50.742" v="1379" actId="47"/>
        <pc:sldMkLst>
          <pc:docMk/>
          <pc:sldMk cId="3630179369" sldId="288"/>
        </pc:sldMkLst>
      </pc:sldChg>
      <pc:sldChg chg="add del">
        <pc:chgData name="蕭兆翔" userId="c09afb0b-60c9-45d8-81f2-4d7aa859f4bf" providerId="ADAL" clId="{54EA1219-623F-4E41-8B8F-54BE757E7C5B}" dt="2024-10-21T09:20:51.650" v="1380" actId="47"/>
        <pc:sldMkLst>
          <pc:docMk/>
          <pc:sldMk cId="3858011959" sldId="289"/>
        </pc:sldMkLst>
      </pc:sldChg>
      <pc:sldChg chg="add del">
        <pc:chgData name="蕭兆翔" userId="c09afb0b-60c9-45d8-81f2-4d7aa859f4bf" providerId="ADAL" clId="{54EA1219-623F-4E41-8B8F-54BE757E7C5B}" dt="2024-10-21T09:20:52.562" v="1381" actId="47"/>
        <pc:sldMkLst>
          <pc:docMk/>
          <pc:sldMk cId="863763977" sldId="290"/>
        </pc:sldMkLst>
      </pc:sldChg>
      <pc:sldChg chg="add del">
        <pc:chgData name="蕭兆翔" userId="c09afb0b-60c9-45d8-81f2-4d7aa859f4bf" providerId="ADAL" clId="{54EA1219-623F-4E41-8B8F-54BE757E7C5B}" dt="2024-10-21T09:20:53.223" v="1382" actId="47"/>
        <pc:sldMkLst>
          <pc:docMk/>
          <pc:sldMk cId="3165889524" sldId="291"/>
        </pc:sldMkLst>
      </pc:sldChg>
      <pc:sldChg chg="add del">
        <pc:chgData name="蕭兆翔" userId="c09afb0b-60c9-45d8-81f2-4d7aa859f4bf" providerId="ADAL" clId="{54EA1219-623F-4E41-8B8F-54BE757E7C5B}" dt="2024-10-21T09:20:55.583" v="1383" actId="47"/>
        <pc:sldMkLst>
          <pc:docMk/>
          <pc:sldMk cId="1353331606" sldId="292"/>
        </pc:sldMkLst>
      </pc:sldChg>
      <pc:sldChg chg="add del">
        <pc:chgData name="蕭兆翔" userId="c09afb0b-60c9-45d8-81f2-4d7aa859f4bf" providerId="ADAL" clId="{54EA1219-623F-4E41-8B8F-54BE757E7C5B}" dt="2024-10-21T09:20:56.395" v="1384" actId="47"/>
        <pc:sldMkLst>
          <pc:docMk/>
          <pc:sldMk cId="398573209" sldId="293"/>
        </pc:sldMkLst>
      </pc:sldChg>
      <pc:sldChg chg="add del">
        <pc:chgData name="蕭兆翔" userId="c09afb0b-60c9-45d8-81f2-4d7aa859f4bf" providerId="ADAL" clId="{54EA1219-623F-4E41-8B8F-54BE757E7C5B}" dt="2024-10-21T09:20:57.183" v="1385" actId="47"/>
        <pc:sldMkLst>
          <pc:docMk/>
          <pc:sldMk cId="3890971862" sldId="294"/>
        </pc:sldMkLst>
      </pc:sldChg>
      <pc:sldChg chg="add del">
        <pc:chgData name="蕭兆翔" userId="c09afb0b-60c9-45d8-81f2-4d7aa859f4bf" providerId="ADAL" clId="{54EA1219-623F-4E41-8B8F-54BE757E7C5B}" dt="2024-10-21T09:21:05.480" v="1386" actId="47"/>
        <pc:sldMkLst>
          <pc:docMk/>
          <pc:sldMk cId="3036379105" sldId="295"/>
        </pc:sldMkLst>
      </pc:sldChg>
      <pc:sldChg chg="add del">
        <pc:chgData name="蕭兆翔" userId="c09afb0b-60c9-45d8-81f2-4d7aa859f4bf" providerId="ADAL" clId="{54EA1219-623F-4E41-8B8F-54BE757E7C5B}" dt="2024-10-21T09:21:06.625" v="1387" actId="47"/>
        <pc:sldMkLst>
          <pc:docMk/>
          <pc:sldMk cId="1025828433" sldId="296"/>
        </pc:sldMkLst>
      </pc:sldChg>
      <pc:sldChg chg="add del">
        <pc:chgData name="蕭兆翔" userId="c09afb0b-60c9-45d8-81f2-4d7aa859f4bf" providerId="ADAL" clId="{54EA1219-623F-4E41-8B8F-54BE757E7C5B}" dt="2024-10-21T09:21:08.915" v="1388" actId="47"/>
        <pc:sldMkLst>
          <pc:docMk/>
          <pc:sldMk cId="4276565526" sldId="297"/>
        </pc:sldMkLst>
      </pc:sldChg>
      <pc:sldChg chg="add del">
        <pc:chgData name="蕭兆翔" userId="c09afb0b-60c9-45d8-81f2-4d7aa859f4bf" providerId="ADAL" clId="{54EA1219-623F-4E41-8B8F-54BE757E7C5B}" dt="2024-10-21T09:21:10.051" v="1389" actId="47"/>
        <pc:sldMkLst>
          <pc:docMk/>
          <pc:sldMk cId="759236109" sldId="298"/>
        </pc:sldMkLst>
      </pc:sldChg>
      <pc:sldChg chg="add del">
        <pc:chgData name="蕭兆翔" userId="c09afb0b-60c9-45d8-81f2-4d7aa859f4bf" providerId="ADAL" clId="{54EA1219-623F-4E41-8B8F-54BE757E7C5B}" dt="2024-10-21T09:21:11.659" v="1390" actId="47"/>
        <pc:sldMkLst>
          <pc:docMk/>
          <pc:sldMk cId="1100515110" sldId="299"/>
        </pc:sldMkLst>
      </pc:sldChg>
      <pc:sldChg chg="add del">
        <pc:chgData name="蕭兆翔" userId="c09afb0b-60c9-45d8-81f2-4d7aa859f4bf" providerId="ADAL" clId="{54EA1219-623F-4E41-8B8F-54BE757E7C5B}" dt="2024-10-21T09:21:13.664" v="1391" actId="47"/>
        <pc:sldMkLst>
          <pc:docMk/>
          <pc:sldMk cId="387353754" sldId="300"/>
        </pc:sldMkLst>
      </pc:sldChg>
      <pc:sldChg chg="add del">
        <pc:chgData name="蕭兆翔" userId="c09afb0b-60c9-45d8-81f2-4d7aa859f4bf" providerId="ADAL" clId="{54EA1219-623F-4E41-8B8F-54BE757E7C5B}" dt="2024-10-21T09:21:14.188" v="1392" actId="47"/>
        <pc:sldMkLst>
          <pc:docMk/>
          <pc:sldMk cId="4243000018" sldId="301"/>
        </pc:sldMkLst>
      </pc:sldChg>
      <pc:sldChg chg="add del">
        <pc:chgData name="蕭兆翔" userId="c09afb0b-60c9-45d8-81f2-4d7aa859f4bf" providerId="ADAL" clId="{54EA1219-623F-4E41-8B8F-54BE757E7C5B}" dt="2024-10-21T09:21:15.964" v="1393" actId="47"/>
        <pc:sldMkLst>
          <pc:docMk/>
          <pc:sldMk cId="1266376763" sldId="302"/>
        </pc:sldMkLst>
      </pc:sldChg>
      <pc:sldChg chg="add del">
        <pc:chgData name="蕭兆翔" userId="c09afb0b-60c9-45d8-81f2-4d7aa859f4bf" providerId="ADAL" clId="{54EA1219-623F-4E41-8B8F-54BE757E7C5B}" dt="2024-10-21T09:21:17.425" v="1394" actId="47"/>
        <pc:sldMkLst>
          <pc:docMk/>
          <pc:sldMk cId="1850715514" sldId="303"/>
        </pc:sldMkLst>
      </pc:sldChg>
      <pc:sldChg chg="add del">
        <pc:chgData name="蕭兆翔" userId="c09afb0b-60c9-45d8-81f2-4d7aa859f4bf" providerId="ADAL" clId="{54EA1219-623F-4E41-8B8F-54BE757E7C5B}" dt="2024-10-21T12:04:04.457" v="1395" actId="47"/>
        <pc:sldMkLst>
          <pc:docMk/>
          <pc:sldMk cId="1329010127" sldId="304"/>
        </pc:sldMkLst>
      </pc:sldChg>
      <pc:sldChg chg="add del">
        <pc:chgData name="蕭兆翔" userId="c09afb0b-60c9-45d8-81f2-4d7aa859f4bf" providerId="ADAL" clId="{54EA1219-623F-4E41-8B8F-54BE757E7C5B}" dt="2024-10-21T12:04:05.600" v="1396" actId="47"/>
        <pc:sldMkLst>
          <pc:docMk/>
          <pc:sldMk cId="1497151534" sldId="305"/>
        </pc:sldMkLst>
      </pc:sldChg>
      <pc:sldChg chg="add del">
        <pc:chgData name="蕭兆翔" userId="c09afb0b-60c9-45d8-81f2-4d7aa859f4bf" providerId="ADAL" clId="{54EA1219-623F-4E41-8B8F-54BE757E7C5B}" dt="2024-10-21T12:04:06.750" v="1397" actId="47"/>
        <pc:sldMkLst>
          <pc:docMk/>
          <pc:sldMk cId="1065346769" sldId="306"/>
        </pc:sldMkLst>
      </pc:sldChg>
      <pc:sldChg chg="add del">
        <pc:chgData name="蕭兆翔" userId="c09afb0b-60c9-45d8-81f2-4d7aa859f4bf" providerId="ADAL" clId="{54EA1219-623F-4E41-8B8F-54BE757E7C5B}" dt="2024-10-21T12:04:12.369" v="1400" actId="47"/>
        <pc:sldMkLst>
          <pc:docMk/>
          <pc:sldMk cId="450542859" sldId="307"/>
        </pc:sldMkLst>
      </pc:sldChg>
      <pc:sldChg chg="add del">
        <pc:chgData name="蕭兆翔" userId="c09afb0b-60c9-45d8-81f2-4d7aa859f4bf" providerId="ADAL" clId="{54EA1219-623F-4E41-8B8F-54BE757E7C5B}" dt="2024-10-28T11:41:42.704" v="5288" actId="47"/>
        <pc:sldMkLst>
          <pc:docMk/>
          <pc:sldMk cId="3315347808" sldId="308"/>
        </pc:sldMkLst>
      </pc:sldChg>
      <pc:sldChg chg="add del">
        <pc:chgData name="蕭兆翔" userId="c09afb0b-60c9-45d8-81f2-4d7aa859f4bf" providerId="ADAL" clId="{54EA1219-623F-4E41-8B8F-54BE757E7C5B}" dt="2024-10-28T16:15:06.722" v="6928" actId="47"/>
        <pc:sldMkLst>
          <pc:docMk/>
          <pc:sldMk cId="445760658" sldId="309"/>
        </pc:sldMkLst>
      </pc:sldChg>
      <pc:sldChg chg="add del">
        <pc:chgData name="蕭兆翔" userId="c09afb0b-60c9-45d8-81f2-4d7aa859f4bf" providerId="ADAL" clId="{54EA1219-623F-4E41-8B8F-54BE757E7C5B}" dt="2024-10-21T12:04:11.593" v="1398" actId="47"/>
        <pc:sldMkLst>
          <pc:docMk/>
          <pc:sldMk cId="3827685202" sldId="310"/>
        </pc:sldMkLst>
      </pc:sldChg>
      <pc:sldChg chg="add del">
        <pc:chgData name="蕭兆翔" userId="c09afb0b-60c9-45d8-81f2-4d7aa859f4bf" providerId="ADAL" clId="{54EA1219-623F-4E41-8B8F-54BE757E7C5B}" dt="2024-10-21T12:04:12.002" v="1399" actId="47"/>
        <pc:sldMkLst>
          <pc:docMk/>
          <pc:sldMk cId="4201236857" sldId="311"/>
        </pc:sldMkLst>
      </pc:sldChg>
      <pc:sldChg chg="add del">
        <pc:chgData name="蕭兆翔" userId="c09afb0b-60c9-45d8-81f2-4d7aa859f4bf" providerId="ADAL" clId="{54EA1219-623F-4E41-8B8F-54BE757E7C5B}" dt="2024-10-21T12:04:13.204" v="1401" actId="47"/>
        <pc:sldMkLst>
          <pc:docMk/>
          <pc:sldMk cId="2386346158" sldId="312"/>
        </pc:sldMkLst>
      </pc:sldChg>
      <pc:sldChg chg="add del">
        <pc:chgData name="蕭兆翔" userId="c09afb0b-60c9-45d8-81f2-4d7aa859f4bf" providerId="ADAL" clId="{54EA1219-623F-4E41-8B8F-54BE757E7C5B}" dt="2024-10-21T12:04:13.935" v="1402" actId="47"/>
        <pc:sldMkLst>
          <pc:docMk/>
          <pc:sldMk cId="772957280" sldId="313"/>
        </pc:sldMkLst>
      </pc:sldChg>
      <pc:sldChg chg="add del">
        <pc:chgData name="蕭兆翔" userId="c09afb0b-60c9-45d8-81f2-4d7aa859f4bf" providerId="ADAL" clId="{54EA1219-623F-4E41-8B8F-54BE757E7C5B}" dt="2024-10-21T12:04:14.485" v="1403" actId="47"/>
        <pc:sldMkLst>
          <pc:docMk/>
          <pc:sldMk cId="3480185719" sldId="314"/>
        </pc:sldMkLst>
      </pc:sldChg>
      <pc:sldChg chg="add del">
        <pc:chgData name="蕭兆翔" userId="c09afb0b-60c9-45d8-81f2-4d7aa859f4bf" providerId="ADAL" clId="{54EA1219-623F-4E41-8B8F-54BE757E7C5B}" dt="2024-10-21T12:04:14.942" v="1404" actId="47"/>
        <pc:sldMkLst>
          <pc:docMk/>
          <pc:sldMk cId="427892667" sldId="315"/>
        </pc:sldMkLst>
      </pc:sldChg>
      <pc:sldChg chg="add del">
        <pc:chgData name="蕭兆翔" userId="c09afb0b-60c9-45d8-81f2-4d7aa859f4bf" providerId="ADAL" clId="{54EA1219-623F-4E41-8B8F-54BE757E7C5B}" dt="2024-10-21T12:04:15.429" v="1405" actId="47"/>
        <pc:sldMkLst>
          <pc:docMk/>
          <pc:sldMk cId="1640597733" sldId="316"/>
        </pc:sldMkLst>
      </pc:sldChg>
      <pc:sldChg chg="add del">
        <pc:chgData name="蕭兆翔" userId="c09afb0b-60c9-45d8-81f2-4d7aa859f4bf" providerId="ADAL" clId="{54EA1219-623F-4E41-8B8F-54BE757E7C5B}" dt="2024-10-21T12:04:15.825" v="1406" actId="47"/>
        <pc:sldMkLst>
          <pc:docMk/>
          <pc:sldMk cId="289291410" sldId="317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1308726338" sldId="317"/>
        </pc:sldMkLst>
      </pc:sldChg>
      <pc:sldChg chg="add del">
        <pc:chgData name="蕭兆翔" userId="c09afb0b-60c9-45d8-81f2-4d7aa859f4bf" providerId="ADAL" clId="{54EA1219-623F-4E41-8B8F-54BE757E7C5B}" dt="2024-10-21T12:04:16.337" v="1407" actId="47"/>
        <pc:sldMkLst>
          <pc:docMk/>
          <pc:sldMk cId="2124298635" sldId="318"/>
        </pc:sldMkLst>
      </pc:sldChg>
      <pc:sldChg chg="add del">
        <pc:chgData name="蕭兆翔" userId="c09afb0b-60c9-45d8-81f2-4d7aa859f4bf" providerId="ADAL" clId="{54EA1219-623F-4E41-8B8F-54BE757E7C5B}" dt="2024-10-21T12:04:24.924" v="1408" actId="47"/>
        <pc:sldMkLst>
          <pc:docMk/>
          <pc:sldMk cId="3849100564" sldId="319"/>
        </pc:sldMkLst>
      </pc:sldChg>
      <pc:sldChg chg="add del">
        <pc:chgData name="蕭兆翔" userId="c09afb0b-60c9-45d8-81f2-4d7aa859f4bf" providerId="ADAL" clId="{54EA1219-623F-4E41-8B8F-54BE757E7C5B}" dt="2024-10-21T12:04:25.171" v="1409" actId="47"/>
        <pc:sldMkLst>
          <pc:docMk/>
          <pc:sldMk cId="1938857541" sldId="320"/>
        </pc:sldMkLst>
      </pc:sldChg>
      <pc:sldChg chg="add del">
        <pc:chgData name="蕭兆翔" userId="c09afb0b-60c9-45d8-81f2-4d7aa859f4bf" providerId="ADAL" clId="{54EA1219-623F-4E41-8B8F-54BE757E7C5B}" dt="2024-10-21T12:04:25.388" v="1410" actId="47"/>
        <pc:sldMkLst>
          <pc:docMk/>
          <pc:sldMk cId="3047139480" sldId="321"/>
        </pc:sldMkLst>
      </pc:sldChg>
      <pc:sldChg chg="add del">
        <pc:chgData name="蕭兆翔" userId="c09afb0b-60c9-45d8-81f2-4d7aa859f4bf" providerId="ADAL" clId="{54EA1219-623F-4E41-8B8F-54BE757E7C5B}" dt="2024-10-21T12:04:25.631" v="1411" actId="47"/>
        <pc:sldMkLst>
          <pc:docMk/>
          <pc:sldMk cId="2053350407" sldId="322"/>
        </pc:sldMkLst>
      </pc:sldChg>
      <pc:sldChg chg="add del">
        <pc:chgData name="蕭兆翔" userId="c09afb0b-60c9-45d8-81f2-4d7aa859f4bf" providerId="ADAL" clId="{54EA1219-623F-4E41-8B8F-54BE757E7C5B}" dt="2024-10-21T12:04:25.844" v="1412" actId="47"/>
        <pc:sldMkLst>
          <pc:docMk/>
          <pc:sldMk cId="3321224635" sldId="323"/>
        </pc:sldMkLst>
      </pc:sldChg>
      <pc:sldChg chg="add del">
        <pc:chgData name="蕭兆翔" userId="c09afb0b-60c9-45d8-81f2-4d7aa859f4bf" providerId="ADAL" clId="{54EA1219-623F-4E41-8B8F-54BE757E7C5B}" dt="2024-10-21T12:04:26.065" v="1413" actId="47"/>
        <pc:sldMkLst>
          <pc:docMk/>
          <pc:sldMk cId="3795927993" sldId="324"/>
        </pc:sldMkLst>
      </pc:sldChg>
      <pc:sldChg chg="add del">
        <pc:chgData name="蕭兆翔" userId="c09afb0b-60c9-45d8-81f2-4d7aa859f4bf" providerId="ADAL" clId="{54EA1219-623F-4E41-8B8F-54BE757E7C5B}" dt="2024-10-21T12:04:26.243" v="1414" actId="47"/>
        <pc:sldMkLst>
          <pc:docMk/>
          <pc:sldMk cId="856155244" sldId="325"/>
        </pc:sldMkLst>
      </pc:sldChg>
      <pc:sldChg chg="add del">
        <pc:chgData name="蕭兆翔" userId="c09afb0b-60c9-45d8-81f2-4d7aa859f4bf" providerId="ADAL" clId="{54EA1219-623F-4E41-8B8F-54BE757E7C5B}" dt="2024-10-21T12:04:26.446" v="1415" actId="47"/>
        <pc:sldMkLst>
          <pc:docMk/>
          <pc:sldMk cId="3172040297" sldId="326"/>
        </pc:sldMkLst>
      </pc:sldChg>
      <pc:sldChg chg="add del">
        <pc:chgData name="蕭兆翔" userId="c09afb0b-60c9-45d8-81f2-4d7aa859f4bf" providerId="ADAL" clId="{54EA1219-623F-4E41-8B8F-54BE757E7C5B}" dt="2024-10-21T12:04:26.644" v="1416" actId="47"/>
        <pc:sldMkLst>
          <pc:docMk/>
          <pc:sldMk cId="1811423698" sldId="327"/>
        </pc:sldMkLst>
      </pc:sldChg>
      <pc:sldChg chg="add del">
        <pc:chgData name="蕭兆翔" userId="c09afb0b-60c9-45d8-81f2-4d7aa859f4bf" providerId="ADAL" clId="{54EA1219-623F-4E41-8B8F-54BE757E7C5B}" dt="2024-10-21T12:04:26.802" v="1417" actId="47"/>
        <pc:sldMkLst>
          <pc:docMk/>
          <pc:sldMk cId="3640066629" sldId="328"/>
        </pc:sldMkLst>
      </pc:sldChg>
      <pc:sldChg chg="add del">
        <pc:chgData name="蕭兆翔" userId="c09afb0b-60c9-45d8-81f2-4d7aa859f4bf" providerId="ADAL" clId="{54EA1219-623F-4E41-8B8F-54BE757E7C5B}" dt="2024-10-21T12:04:26.974" v="1418" actId="47"/>
        <pc:sldMkLst>
          <pc:docMk/>
          <pc:sldMk cId="2329230394" sldId="329"/>
        </pc:sldMkLst>
      </pc:sldChg>
      <pc:sldChg chg="add del">
        <pc:chgData name="蕭兆翔" userId="c09afb0b-60c9-45d8-81f2-4d7aa859f4bf" providerId="ADAL" clId="{54EA1219-623F-4E41-8B8F-54BE757E7C5B}" dt="2024-10-21T12:04:27.099" v="1419" actId="47"/>
        <pc:sldMkLst>
          <pc:docMk/>
          <pc:sldMk cId="1364268650" sldId="330"/>
        </pc:sldMkLst>
      </pc:sldChg>
      <pc:sldChg chg="add del">
        <pc:chgData name="蕭兆翔" userId="c09afb0b-60c9-45d8-81f2-4d7aa859f4bf" providerId="ADAL" clId="{54EA1219-623F-4E41-8B8F-54BE757E7C5B}" dt="2024-10-21T12:04:27.240" v="1420" actId="47"/>
        <pc:sldMkLst>
          <pc:docMk/>
          <pc:sldMk cId="154647418" sldId="331"/>
        </pc:sldMkLst>
      </pc:sldChg>
      <pc:sldChg chg="add del">
        <pc:chgData name="蕭兆翔" userId="c09afb0b-60c9-45d8-81f2-4d7aa859f4bf" providerId="ADAL" clId="{54EA1219-623F-4E41-8B8F-54BE757E7C5B}" dt="2024-10-21T12:04:27.387" v="1421" actId="47"/>
        <pc:sldMkLst>
          <pc:docMk/>
          <pc:sldMk cId="1552616253" sldId="332"/>
        </pc:sldMkLst>
      </pc:sldChg>
      <pc:sldChg chg="add del">
        <pc:chgData name="蕭兆翔" userId="c09afb0b-60c9-45d8-81f2-4d7aa859f4bf" providerId="ADAL" clId="{54EA1219-623F-4E41-8B8F-54BE757E7C5B}" dt="2024-10-21T12:04:27.546" v="1422" actId="47"/>
        <pc:sldMkLst>
          <pc:docMk/>
          <pc:sldMk cId="1125190215" sldId="333"/>
        </pc:sldMkLst>
      </pc:sldChg>
      <pc:sldChg chg="add del">
        <pc:chgData name="蕭兆翔" userId="c09afb0b-60c9-45d8-81f2-4d7aa859f4bf" providerId="ADAL" clId="{54EA1219-623F-4E41-8B8F-54BE757E7C5B}" dt="2024-10-21T12:04:27.693" v="1423" actId="47"/>
        <pc:sldMkLst>
          <pc:docMk/>
          <pc:sldMk cId="797373604" sldId="334"/>
        </pc:sldMkLst>
      </pc:sldChg>
      <pc:sldChg chg="add del">
        <pc:chgData name="蕭兆翔" userId="c09afb0b-60c9-45d8-81f2-4d7aa859f4bf" providerId="ADAL" clId="{54EA1219-623F-4E41-8B8F-54BE757E7C5B}" dt="2024-10-21T12:04:27.843" v="1424" actId="47"/>
        <pc:sldMkLst>
          <pc:docMk/>
          <pc:sldMk cId="3030947518" sldId="335"/>
        </pc:sldMkLst>
      </pc:sldChg>
      <pc:sldChg chg="add del">
        <pc:chgData name="蕭兆翔" userId="c09afb0b-60c9-45d8-81f2-4d7aa859f4bf" providerId="ADAL" clId="{54EA1219-623F-4E41-8B8F-54BE757E7C5B}" dt="2024-10-21T12:04:27.997" v="1425" actId="47"/>
        <pc:sldMkLst>
          <pc:docMk/>
          <pc:sldMk cId="266135747" sldId="336"/>
        </pc:sldMkLst>
      </pc:sldChg>
      <pc:sldChg chg="add del">
        <pc:chgData name="蕭兆翔" userId="c09afb0b-60c9-45d8-81f2-4d7aa859f4bf" providerId="ADAL" clId="{54EA1219-623F-4E41-8B8F-54BE757E7C5B}" dt="2024-10-21T12:04:28.147" v="1426" actId="47"/>
        <pc:sldMkLst>
          <pc:docMk/>
          <pc:sldMk cId="862746974" sldId="337"/>
        </pc:sldMkLst>
      </pc:sldChg>
      <pc:sldChg chg="add del">
        <pc:chgData name="蕭兆翔" userId="c09afb0b-60c9-45d8-81f2-4d7aa859f4bf" providerId="ADAL" clId="{54EA1219-623F-4E41-8B8F-54BE757E7C5B}" dt="2024-10-21T12:04:28.302" v="1427" actId="47"/>
        <pc:sldMkLst>
          <pc:docMk/>
          <pc:sldMk cId="460257481" sldId="338"/>
        </pc:sldMkLst>
      </pc:sldChg>
      <pc:sldChg chg="add del">
        <pc:chgData name="蕭兆翔" userId="c09afb0b-60c9-45d8-81f2-4d7aa859f4bf" providerId="ADAL" clId="{54EA1219-623F-4E41-8B8F-54BE757E7C5B}" dt="2024-10-21T12:04:28.466" v="1428" actId="47"/>
        <pc:sldMkLst>
          <pc:docMk/>
          <pc:sldMk cId="3126161640" sldId="339"/>
        </pc:sldMkLst>
      </pc:sldChg>
      <pc:sldChg chg="add del">
        <pc:chgData name="蕭兆翔" userId="c09afb0b-60c9-45d8-81f2-4d7aa859f4bf" providerId="ADAL" clId="{54EA1219-623F-4E41-8B8F-54BE757E7C5B}" dt="2024-10-21T12:04:28.623" v="1429" actId="47"/>
        <pc:sldMkLst>
          <pc:docMk/>
          <pc:sldMk cId="93023124" sldId="340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1608843026" sldId="340"/>
        </pc:sldMkLst>
      </pc:sldChg>
      <pc:sldChg chg="add del">
        <pc:chgData name="蕭兆翔" userId="c09afb0b-60c9-45d8-81f2-4d7aa859f4bf" providerId="ADAL" clId="{54EA1219-623F-4E41-8B8F-54BE757E7C5B}" dt="2024-10-21T12:04:28.832" v="1430" actId="47"/>
        <pc:sldMkLst>
          <pc:docMk/>
          <pc:sldMk cId="3317672311" sldId="341"/>
        </pc:sldMkLst>
      </pc:sldChg>
      <pc:sldChg chg="add del">
        <pc:chgData name="蕭兆翔" userId="c09afb0b-60c9-45d8-81f2-4d7aa859f4bf" providerId="ADAL" clId="{54EA1219-623F-4E41-8B8F-54BE757E7C5B}" dt="2024-10-21T12:04:29.151" v="1431" actId="47"/>
        <pc:sldMkLst>
          <pc:docMk/>
          <pc:sldMk cId="1091251636" sldId="342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1539706893" sldId="342"/>
        </pc:sldMkLst>
      </pc:sldChg>
      <pc:sldChg chg="add del">
        <pc:chgData name="蕭兆翔" userId="c09afb0b-60c9-45d8-81f2-4d7aa859f4bf" providerId="ADAL" clId="{54EA1219-623F-4E41-8B8F-54BE757E7C5B}" dt="2024-10-21T12:04:29.289" v="1432" actId="47"/>
        <pc:sldMkLst>
          <pc:docMk/>
          <pc:sldMk cId="4203745308" sldId="343"/>
        </pc:sldMkLst>
      </pc:sldChg>
      <pc:sldChg chg="add del">
        <pc:chgData name="蕭兆翔" userId="c09afb0b-60c9-45d8-81f2-4d7aa859f4bf" providerId="ADAL" clId="{54EA1219-623F-4E41-8B8F-54BE757E7C5B}" dt="2024-10-21T12:04:29.471" v="1433" actId="47"/>
        <pc:sldMkLst>
          <pc:docMk/>
          <pc:sldMk cId="4028740304" sldId="344"/>
        </pc:sldMkLst>
      </pc:sldChg>
      <pc:sldChg chg="add del">
        <pc:chgData name="蕭兆翔" userId="c09afb0b-60c9-45d8-81f2-4d7aa859f4bf" providerId="ADAL" clId="{54EA1219-623F-4E41-8B8F-54BE757E7C5B}" dt="2024-10-21T12:04:29.591" v="1434" actId="47"/>
        <pc:sldMkLst>
          <pc:docMk/>
          <pc:sldMk cId="794355121" sldId="345"/>
        </pc:sldMkLst>
      </pc:sldChg>
      <pc:sldChg chg="add del">
        <pc:chgData name="蕭兆翔" userId="c09afb0b-60c9-45d8-81f2-4d7aa859f4bf" providerId="ADAL" clId="{54EA1219-623F-4E41-8B8F-54BE757E7C5B}" dt="2024-10-21T12:04:29.752" v="1435" actId="47"/>
        <pc:sldMkLst>
          <pc:docMk/>
          <pc:sldMk cId="2899919405" sldId="346"/>
        </pc:sldMkLst>
      </pc:sldChg>
      <pc:sldChg chg="add del">
        <pc:chgData name="蕭兆翔" userId="c09afb0b-60c9-45d8-81f2-4d7aa859f4bf" providerId="ADAL" clId="{54EA1219-623F-4E41-8B8F-54BE757E7C5B}" dt="2024-10-21T12:04:29.909" v="1436" actId="47"/>
        <pc:sldMkLst>
          <pc:docMk/>
          <pc:sldMk cId="4180143094" sldId="347"/>
        </pc:sldMkLst>
      </pc:sldChg>
      <pc:sldChg chg="add del">
        <pc:chgData name="蕭兆翔" userId="c09afb0b-60c9-45d8-81f2-4d7aa859f4bf" providerId="ADAL" clId="{54EA1219-623F-4E41-8B8F-54BE757E7C5B}" dt="2024-10-21T12:04:30.072" v="1437" actId="47"/>
        <pc:sldMkLst>
          <pc:docMk/>
          <pc:sldMk cId="3112750306" sldId="348"/>
        </pc:sldMkLst>
      </pc:sldChg>
      <pc:sldChg chg="add del">
        <pc:chgData name="蕭兆翔" userId="c09afb0b-60c9-45d8-81f2-4d7aa859f4bf" providerId="ADAL" clId="{54EA1219-623F-4E41-8B8F-54BE757E7C5B}" dt="2024-10-21T12:04:30.255" v="1438" actId="47"/>
        <pc:sldMkLst>
          <pc:docMk/>
          <pc:sldMk cId="1257318853" sldId="349"/>
        </pc:sldMkLst>
      </pc:sldChg>
      <pc:sldChg chg="add del">
        <pc:chgData name="蕭兆翔" userId="c09afb0b-60c9-45d8-81f2-4d7aa859f4bf" providerId="ADAL" clId="{54EA1219-623F-4E41-8B8F-54BE757E7C5B}" dt="2024-10-21T12:04:31.263" v="1444" actId="47"/>
        <pc:sldMkLst>
          <pc:docMk/>
          <pc:sldMk cId="2207883191" sldId="350"/>
        </pc:sldMkLst>
      </pc:sldChg>
      <pc:sldChg chg="add del">
        <pc:chgData name="蕭兆翔" userId="c09afb0b-60c9-45d8-81f2-4d7aa859f4bf" providerId="ADAL" clId="{54EA1219-623F-4E41-8B8F-54BE757E7C5B}" dt="2024-10-21T12:04:30.426" v="1439" actId="47"/>
        <pc:sldMkLst>
          <pc:docMk/>
          <pc:sldMk cId="1504988224" sldId="351"/>
        </pc:sldMkLst>
      </pc:sldChg>
      <pc:sldChg chg="add del">
        <pc:chgData name="蕭兆翔" userId="c09afb0b-60c9-45d8-81f2-4d7aa859f4bf" providerId="ADAL" clId="{54EA1219-623F-4E41-8B8F-54BE757E7C5B}" dt="2024-10-21T12:04:30.614" v="1440" actId="47"/>
        <pc:sldMkLst>
          <pc:docMk/>
          <pc:sldMk cId="3871641739" sldId="352"/>
        </pc:sldMkLst>
      </pc:sldChg>
      <pc:sldChg chg="add del">
        <pc:chgData name="蕭兆翔" userId="c09afb0b-60c9-45d8-81f2-4d7aa859f4bf" providerId="ADAL" clId="{54EA1219-623F-4E41-8B8F-54BE757E7C5B}" dt="2024-10-21T12:04:30.749" v="1441" actId="47"/>
        <pc:sldMkLst>
          <pc:docMk/>
          <pc:sldMk cId="575006321" sldId="353"/>
        </pc:sldMkLst>
      </pc:sldChg>
      <pc:sldChg chg="add del">
        <pc:chgData name="蕭兆翔" userId="c09afb0b-60c9-45d8-81f2-4d7aa859f4bf" providerId="ADAL" clId="{54EA1219-623F-4E41-8B8F-54BE757E7C5B}" dt="2024-10-21T12:04:30.927" v="1442" actId="47"/>
        <pc:sldMkLst>
          <pc:docMk/>
          <pc:sldMk cId="262137539" sldId="354"/>
        </pc:sldMkLst>
      </pc:sldChg>
      <pc:sldChg chg="add del">
        <pc:chgData name="蕭兆翔" userId="c09afb0b-60c9-45d8-81f2-4d7aa859f4bf" providerId="ADAL" clId="{54EA1219-623F-4E41-8B8F-54BE757E7C5B}" dt="2024-10-21T12:04:31.129" v="1443" actId="47"/>
        <pc:sldMkLst>
          <pc:docMk/>
          <pc:sldMk cId="188855448" sldId="355"/>
        </pc:sldMkLst>
      </pc:sldChg>
      <pc:sldChg chg="add del">
        <pc:chgData name="蕭兆翔" userId="c09afb0b-60c9-45d8-81f2-4d7aa859f4bf" providerId="ADAL" clId="{54EA1219-623F-4E41-8B8F-54BE757E7C5B}" dt="2024-10-21T12:04:31.440" v="1445" actId="47"/>
        <pc:sldMkLst>
          <pc:docMk/>
          <pc:sldMk cId="3693153452" sldId="356"/>
        </pc:sldMkLst>
      </pc:sldChg>
      <pc:sldChg chg="add del">
        <pc:chgData name="蕭兆翔" userId="c09afb0b-60c9-45d8-81f2-4d7aa859f4bf" providerId="ADAL" clId="{54EA1219-623F-4E41-8B8F-54BE757E7C5B}" dt="2024-10-21T12:04:31.629" v="1446" actId="47"/>
        <pc:sldMkLst>
          <pc:docMk/>
          <pc:sldMk cId="175329253" sldId="357"/>
        </pc:sldMkLst>
      </pc:sldChg>
      <pc:sldChg chg="add del">
        <pc:chgData name="蕭兆翔" userId="c09afb0b-60c9-45d8-81f2-4d7aa859f4bf" providerId="ADAL" clId="{54EA1219-623F-4E41-8B8F-54BE757E7C5B}" dt="2024-10-21T12:04:31.800" v="1447" actId="47"/>
        <pc:sldMkLst>
          <pc:docMk/>
          <pc:sldMk cId="464707700" sldId="358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2021211238" sldId="358"/>
        </pc:sldMkLst>
      </pc:sldChg>
      <pc:sldChg chg="add del">
        <pc:chgData name="蕭兆翔" userId="c09afb0b-60c9-45d8-81f2-4d7aa859f4bf" providerId="ADAL" clId="{54EA1219-623F-4E41-8B8F-54BE757E7C5B}" dt="2024-10-21T12:04:31.976" v="1448" actId="47"/>
        <pc:sldMkLst>
          <pc:docMk/>
          <pc:sldMk cId="1041503773" sldId="359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3012646859" sldId="359"/>
        </pc:sldMkLst>
      </pc:sldChg>
      <pc:sldChg chg="add del">
        <pc:chgData name="蕭兆翔" userId="c09afb0b-60c9-45d8-81f2-4d7aa859f4bf" providerId="ADAL" clId="{54EA1219-623F-4E41-8B8F-54BE757E7C5B}" dt="2024-10-21T12:04:32.146" v="1449" actId="47"/>
        <pc:sldMkLst>
          <pc:docMk/>
          <pc:sldMk cId="2750336647" sldId="360"/>
        </pc:sldMkLst>
      </pc:sldChg>
      <pc:sldChg chg="add del">
        <pc:chgData name="蕭兆翔" userId="c09afb0b-60c9-45d8-81f2-4d7aa859f4bf" providerId="ADAL" clId="{54EA1219-623F-4E41-8B8F-54BE757E7C5B}" dt="2024-10-21T12:04:32.306" v="1450" actId="47"/>
        <pc:sldMkLst>
          <pc:docMk/>
          <pc:sldMk cId="2893834445" sldId="361"/>
        </pc:sldMkLst>
      </pc:sldChg>
      <pc:sldChg chg="add del">
        <pc:chgData name="蕭兆翔" userId="c09afb0b-60c9-45d8-81f2-4d7aa859f4bf" providerId="ADAL" clId="{54EA1219-623F-4E41-8B8F-54BE757E7C5B}" dt="2024-10-21T12:04:32.482" v="1451" actId="47"/>
        <pc:sldMkLst>
          <pc:docMk/>
          <pc:sldMk cId="472296397" sldId="362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1018052094" sldId="362"/>
        </pc:sldMkLst>
      </pc:sldChg>
      <pc:sldChg chg="add del">
        <pc:chgData name="蕭兆翔" userId="c09afb0b-60c9-45d8-81f2-4d7aa859f4bf" providerId="ADAL" clId="{54EA1219-623F-4E41-8B8F-54BE757E7C5B}" dt="2024-10-21T12:04:32.649" v="1452" actId="47"/>
        <pc:sldMkLst>
          <pc:docMk/>
          <pc:sldMk cId="1641770686" sldId="363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4024668312" sldId="363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2336117568" sldId="364"/>
        </pc:sldMkLst>
      </pc:sldChg>
      <pc:sldChg chg="add del">
        <pc:chgData name="蕭兆翔" userId="c09afb0b-60c9-45d8-81f2-4d7aa859f4bf" providerId="ADAL" clId="{54EA1219-623F-4E41-8B8F-54BE757E7C5B}" dt="2024-10-21T12:04:32.830" v="1453" actId="47"/>
        <pc:sldMkLst>
          <pc:docMk/>
          <pc:sldMk cId="3578126385" sldId="364"/>
        </pc:sldMkLst>
      </pc:sldChg>
      <pc:sldChg chg="add del">
        <pc:chgData name="蕭兆翔" userId="c09afb0b-60c9-45d8-81f2-4d7aa859f4bf" providerId="ADAL" clId="{54EA1219-623F-4E41-8B8F-54BE757E7C5B}" dt="2024-10-21T12:04:33.001" v="1454" actId="47"/>
        <pc:sldMkLst>
          <pc:docMk/>
          <pc:sldMk cId="1971411673" sldId="365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2686066825" sldId="365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640306451" sldId="366"/>
        </pc:sldMkLst>
      </pc:sldChg>
      <pc:sldChg chg="add del">
        <pc:chgData name="蕭兆翔" userId="c09afb0b-60c9-45d8-81f2-4d7aa859f4bf" providerId="ADAL" clId="{54EA1219-623F-4E41-8B8F-54BE757E7C5B}" dt="2024-10-21T12:04:33.171" v="1455" actId="47"/>
        <pc:sldMkLst>
          <pc:docMk/>
          <pc:sldMk cId="1028568202" sldId="366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1058709481" sldId="367"/>
        </pc:sldMkLst>
      </pc:sldChg>
      <pc:sldChg chg="add del">
        <pc:chgData name="蕭兆翔" userId="c09afb0b-60c9-45d8-81f2-4d7aa859f4bf" providerId="ADAL" clId="{54EA1219-623F-4E41-8B8F-54BE757E7C5B}" dt="2024-10-21T12:04:33.368" v="1456" actId="47"/>
        <pc:sldMkLst>
          <pc:docMk/>
          <pc:sldMk cId="2866765410" sldId="367"/>
        </pc:sldMkLst>
      </pc:sldChg>
      <pc:sldChg chg="add del">
        <pc:chgData name="蕭兆翔" userId="c09afb0b-60c9-45d8-81f2-4d7aa859f4bf" providerId="ADAL" clId="{54EA1219-623F-4E41-8B8F-54BE757E7C5B}" dt="2024-10-21T12:04:33.548" v="1457" actId="47"/>
        <pc:sldMkLst>
          <pc:docMk/>
          <pc:sldMk cId="3421092298" sldId="368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1816095620" sldId="369"/>
        </pc:sldMkLst>
      </pc:sldChg>
      <pc:sldChg chg="add del">
        <pc:chgData name="蕭兆翔" userId="c09afb0b-60c9-45d8-81f2-4d7aa859f4bf" providerId="ADAL" clId="{54EA1219-623F-4E41-8B8F-54BE757E7C5B}" dt="2024-10-21T12:04:33.750" v="1458" actId="47"/>
        <pc:sldMkLst>
          <pc:docMk/>
          <pc:sldMk cId="3941922696" sldId="369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2988881284" sldId="370"/>
        </pc:sldMkLst>
      </pc:sldChg>
      <pc:sldChg chg="add del">
        <pc:chgData name="蕭兆翔" userId="c09afb0b-60c9-45d8-81f2-4d7aa859f4bf" providerId="ADAL" clId="{54EA1219-623F-4E41-8B8F-54BE757E7C5B}" dt="2024-10-21T12:04:33.906" v="1459" actId="47"/>
        <pc:sldMkLst>
          <pc:docMk/>
          <pc:sldMk cId="3004849977" sldId="370"/>
        </pc:sldMkLst>
      </pc:sldChg>
      <pc:sldChg chg="add del">
        <pc:chgData name="蕭兆翔" userId="c09afb0b-60c9-45d8-81f2-4d7aa859f4bf" providerId="ADAL" clId="{54EA1219-623F-4E41-8B8F-54BE757E7C5B}" dt="2024-10-21T12:04:34.070" v="1460" actId="47"/>
        <pc:sldMkLst>
          <pc:docMk/>
          <pc:sldMk cId="421551526" sldId="371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1690232877" sldId="371"/>
        </pc:sldMkLst>
      </pc:sldChg>
      <pc:sldChg chg="add del">
        <pc:chgData name="蕭兆翔" userId="c09afb0b-60c9-45d8-81f2-4d7aa859f4bf" providerId="ADAL" clId="{54EA1219-623F-4E41-8B8F-54BE757E7C5B}" dt="2024-10-21T12:04:34.269" v="1461" actId="47"/>
        <pc:sldMkLst>
          <pc:docMk/>
          <pc:sldMk cId="159546154" sldId="372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3424500115" sldId="372"/>
        </pc:sldMkLst>
      </pc:sldChg>
      <pc:sldChg chg="add del">
        <pc:chgData name="蕭兆翔" userId="c09afb0b-60c9-45d8-81f2-4d7aa859f4bf" providerId="ADAL" clId="{54EA1219-623F-4E41-8B8F-54BE757E7C5B}" dt="2024-10-21T12:04:34.428" v="1462" actId="47"/>
        <pc:sldMkLst>
          <pc:docMk/>
          <pc:sldMk cId="2365064523" sldId="373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3969681257" sldId="373"/>
        </pc:sldMkLst>
      </pc:sldChg>
      <pc:sldChg chg="add del">
        <pc:chgData name="蕭兆翔" userId="c09afb0b-60c9-45d8-81f2-4d7aa859f4bf" providerId="ADAL" clId="{54EA1219-623F-4E41-8B8F-54BE757E7C5B}" dt="2024-10-21T12:04:34.642" v="1463" actId="47"/>
        <pc:sldMkLst>
          <pc:docMk/>
          <pc:sldMk cId="479222408" sldId="374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1265154145" sldId="374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3281891640" sldId="375"/>
        </pc:sldMkLst>
      </pc:sldChg>
      <pc:sldChg chg="add del">
        <pc:chgData name="蕭兆翔" userId="c09afb0b-60c9-45d8-81f2-4d7aa859f4bf" providerId="ADAL" clId="{54EA1219-623F-4E41-8B8F-54BE757E7C5B}" dt="2024-10-21T12:04:34.788" v="1464" actId="47"/>
        <pc:sldMkLst>
          <pc:docMk/>
          <pc:sldMk cId="3635691170" sldId="375"/>
        </pc:sldMkLst>
      </pc:sldChg>
      <pc:sldChg chg="add del">
        <pc:chgData name="蕭兆翔" userId="c09afb0b-60c9-45d8-81f2-4d7aa859f4bf" providerId="ADAL" clId="{54EA1219-623F-4E41-8B8F-54BE757E7C5B}" dt="2024-10-21T12:04:34.998" v="1465" actId="47"/>
        <pc:sldMkLst>
          <pc:docMk/>
          <pc:sldMk cId="2618604694" sldId="376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3984043117" sldId="376"/>
        </pc:sldMkLst>
      </pc:sldChg>
      <pc:sldChg chg="add del">
        <pc:chgData name="蕭兆翔" userId="c09afb0b-60c9-45d8-81f2-4d7aa859f4bf" providerId="ADAL" clId="{54EA1219-623F-4E41-8B8F-54BE757E7C5B}" dt="2024-10-21T12:04:35.185" v="1466" actId="47"/>
        <pc:sldMkLst>
          <pc:docMk/>
          <pc:sldMk cId="2801760411" sldId="377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2890037264" sldId="377"/>
        </pc:sldMkLst>
      </pc:sldChg>
      <pc:sldChg chg="add del">
        <pc:chgData name="蕭兆翔" userId="c09afb0b-60c9-45d8-81f2-4d7aa859f4bf" providerId="ADAL" clId="{54EA1219-623F-4E41-8B8F-54BE757E7C5B}" dt="2024-10-21T12:04:35.412" v="1467" actId="47"/>
        <pc:sldMkLst>
          <pc:docMk/>
          <pc:sldMk cId="632493378" sldId="378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833552698" sldId="378"/>
        </pc:sldMkLst>
      </pc:sldChg>
      <pc:sldChg chg="add del">
        <pc:chgData name="蕭兆翔" userId="c09afb0b-60c9-45d8-81f2-4d7aa859f4bf" providerId="ADAL" clId="{54EA1219-623F-4E41-8B8F-54BE757E7C5B}" dt="2024-10-21T12:04:35.592" v="1468" actId="47"/>
        <pc:sldMkLst>
          <pc:docMk/>
          <pc:sldMk cId="1693067533" sldId="379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3849723927" sldId="379"/>
        </pc:sldMkLst>
      </pc:sldChg>
      <pc:sldChg chg="add del">
        <pc:chgData name="蕭兆翔" userId="c09afb0b-60c9-45d8-81f2-4d7aa859f4bf" providerId="ADAL" clId="{54EA1219-623F-4E41-8B8F-54BE757E7C5B}" dt="2024-10-21T12:04:35.786" v="1469" actId="47"/>
        <pc:sldMkLst>
          <pc:docMk/>
          <pc:sldMk cId="1248966320" sldId="380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2273897021" sldId="380"/>
        </pc:sldMkLst>
      </pc:sldChg>
      <pc:sldChg chg="add del">
        <pc:chgData name="蕭兆翔" userId="c09afb0b-60c9-45d8-81f2-4d7aa859f4bf" providerId="ADAL" clId="{54EA1219-623F-4E41-8B8F-54BE757E7C5B}" dt="2024-10-21T12:04:35.982" v="1470" actId="47"/>
        <pc:sldMkLst>
          <pc:docMk/>
          <pc:sldMk cId="374446831" sldId="381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3691802625" sldId="381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108245367" sldId="382"/>
        </pc:sldMkLst>
      </pc:sldChg>
      <pc:sldChg chg="add del">
        <pc:chgData name="蕭兆翔" userId="c09afb0b-60c9-45d8-81f2-4d7aa859f4bf" providerId="ADAL" clId="{54EA1219-623F-4E41-8B8F-54BE757E7C5B}" dt="2024-10-21T12:04:36.178" v="1471" actId="47"/>
        <pc:sldMkLst>
          <pc:docMk/>
          <pc:sldMk cId="942017409" sldId="382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629608856" sldId="383"/>
        </pc:sldMkLst>
      </pc:sldChg>
      <pc:sldChg chg="add del">
        <pc:chgData name="蕭兆翔" userId="c09afb0b-60c9-45d8-81f2-4d7aa859f4bf" providerId="ADAL" clId="{54EA1219-623F-4E41-8B8F-54BE757E7C5B}" dt="2024-10-21T12:04:36.408" v="1472" actId="47"/>
        <pc:sldMkLst>
          <pc:docMk/>
          <pc:sldMk cId="1594938436" sldId="383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925713520" sldId="384"/>
        </pc:sldMkLst>
      </pc:sldChg>
      <pc:sldChg chg="add del">
        <pc:chgData name="蕭兆翔" userId="c09afb0b-60c9-45d8-81f2-4d7aa859f4bf" providerId="ADAL" clId="{54EA1219-623F-4E41-8B8F-54BE757E7C5B}" dt="2024-10-21T12:04:36.628" v="1473" actId="47"/>
        <pc:sldMkLst>
          <pc:docMk/>
          <pc:sldMk cId="998286583" sldId="384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518066897" sldId="385"/>
        </pc:sldMkLst>
      </pc:sldChg>
      <pc:sldChg chg="add del">
        <pc:chgData name="蕭兆翔" userId="c09afb0b-60c9-45d8-81f2-4d7aa859f4bf" providerId="ADAL" clId="{54EA1219-623F-4E41-8B8F-54BE757E7C5B}" dt="2024-10-21T12:04:36.783" v="1474" actId="47"/>
        <pc:sldMkLst>
          <pc:docMk/>
          <pc:sldMk cId="1750955706" sldId="385"/>
        </pc:sldMkLst>
      </pc:sldChg>
      <pc:sldChg chg="add del">
        <pc:chgData name="蕭兆翔" userId="c09afb0b-60c9-45d8-81f2-4d7aa859f4bf" providerId="ADAL" clId="{54EA1219-623F-4E41-8B8F-54BE757E7C5B}" dt="2024-10-21T12:04:36.968" v="1475" actId="47"/>
        <pc:sldMkLst>
          <pc:docMk/>
          <pc:sldMk cId="2507496986" sldId="386"/>
        </pc:sldMkLst>
      </pc:sldChg>
      <pc:sldChg chg="add del">
        <pc:chgData name="蕭兆翔" userId="c09afb0b-60c9-45d8-81f2-4d7aa859f4bf" providerId="ADAL" clId="{54EA1219-623F-4E41-8B8F-54BE757E7C5B}" dt="2024-10-21T12:04:37.141" v="1476" actId="47"/>
        <pc:sldMkLst>
          <pc:docMk/>
          <pc:sldMk cId="700647794" sldId="387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1299899475" sldId="387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540342426" sldId="388"/>
        </pc:sldMkLst>
      </pc:sldChg>
      <pc:sldChg chg="add del">
        <pc:chgData name="蕭兆翔" userId="c09afb0b-60c9-45d8-81f2-4d7aa859f4bf" providerId="ADAL" clId="{54EA1219-623F-4E41-8B8F-54BE757E7C5B}" dt="2024-10-21T12:04:37.357" v="1477" actId="47"/>
        <pc:sldMkLst>
          <pc:docMk/>
          <pc:sldMk cId="2324453708" sldId="388"/>
        </pc:sldMkLst>
      </pc:sldChg>
      <pc:sldChg chg="add del">
        <pc:chgData name="蕭兆翔" userId="c09afb0b-60c9-45d8-81f2-4d7aa859f4bf" providerId="ADAL" clId="{54EA1219-623F-4E41-8B8F-54BE757E7C5B}" dt="2024-10-21T12:04:37.556" v="1478" actId="47"/>
        <pc:sldMkLst>
          <pc:docMk/>
          <pc:sldMk cId="2251793858" sldId="389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3158669101" sldId="389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1190195857" sldId="390"/>
        </pc:sldMkLst>
      </pc:sldChg>
      <pc:sldChg chg="add del">
        <pc:chgData name="蕭兆翔" userId="c09afb0b-60c9-45d8-81f2-4d7aa859f4bf" providerId="ADAL" clId="{54EA1219-623F-4E41-8B8F-54BE757E7C5B}" dt="2024-10-21T12:04:37.781" v="1479" actId="47"/>
        <pc:sldMkLst>
          <pc:docMk/>
          <pc:sldMk cId="3673049764" sldId="390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557126742" sldId="391"/>
        </pc:sldMkLst>
      </pc:sldChg>
      <pc:sldChg chg="add del">
        <pc:chgData name="蕭兆翔" userId="c09afb0b-60c9-45d8-81f2-4d7aa859f4bf" providerId="ADAL" clId="{54EA1219-623F-4E41-8B8F-54BE757E7C5B}" dt="2024-10-21T12:04:38" v="1480" actId="47"/>
        <pc:sldMkLst>
          <pc:docMk/>
          <pc:sldMk cId="4068207200" sldId="391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2769959152" sldId="392"/>
        </pc:sldMkLst>
      </pc:sldChg>
      <pc:sldChg chg="add del">
        <pc:chgData name="蕭兆翔" userId="c09afb0b-60c9-45d8-81f2-4d7aa859f4bf" providerId="ADAL" clId="{54EA1219-623F-4E41-8B8F-54BE757E7C5B}" dt="2024-10-21T12:04:38.184" v="1481" actId="47"/>
        <pc:sldMkLst>
          <pc:docMk/>
          <pc:sldMk cId="3268556176" sldId="392"/>
        </pc:sldMkLst>
      </pc:sldChg>
      <pc:sldChg chg="add del">
        <pc:chgData name="蕭兆翔" userId="c09afb0b-60c9-45d8-81f2-4d7aa859f4bf" providerId="ADAL" clId="{54EA1219-623F-4E41-8B8F-54BE757E7C5B}" dt="2024-10-21T12:04:38.409" v="1482" actId="47"/>
        <pc:sldMkLst>
          <pc:docMk/>
          <pc:sldMk cId="354456060" sldId="393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3780021135" sldId="393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1792748267" sldId="394"/>
        </pc:sldMkLst>
      </pc:sldChg>
      <pc:sldChg chg="add del">
        <pc:chgData name="蕭兆翔" userId="c09afb0b-60c9-45d8-81f2-4d7aa859f4bf" providerId="ADAL" clId="{54EA1219-623F-4E41-8B8F-54BE757E7C5B}" dt="2024-10-21T12:04:38.823" v="1483" actId="47"/>
        <pc:sldMkLst>
          <pc:docMk/>
          <pc:sldMk cId="3044548389" sldId="394"/>
        </pc:sldMkLst>
      </pc:sldChg>
      <pc:sldChg chg="add del">
        <pc:chgData name="蕭兆翔" userId="c09afb0b-60c9-45d8-81f2-4d7aa859f4bf" providerId="ADAL" clId="{54EA1219-623F-4E41-8B8F-54BE757E7C5B}" dt="2024-10-21T12:04:38.995" v="1484" actId="47"/>
        <pc:sldMkLst>
          <pc:docMk/>
          <pc:sldMk cId="2439132621" sldId="395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3661037127" sldId="395"/>
        </pc:sldMkLst>
      </pc:sldChg>
      <pc:sldChg chg="add del">
        <pc:chgData name="蕭兆翔" userId="c09afb0b-60c9-45d8-81f2-4d7aa859f4bf" providerId="ADAL" clId="{54EA1219-623F-4E41-8B8F-54BE757E7C5B}" dt="2024-10-21T12:04:39.221" v="1485" actId="47"/>
        <pc:sldMkLst>
          <pc:docMk/>
          <pc:sldMk cId="1377950180" sldId="396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4223565042" sldId="396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1672376774" sldId="397"/>
        </pc:sldMkLst>
      </pc:sldChg>
      <pc:sldChg chg="add del">
        <pc:chgData name="蕭兆翔" userId="c09afb0b-60c9-45d8-81f2-4d7aa859f4bf" providerId="ADAL" clId="{54EA1219-623F-4E41-8B8F-54BE757E7C5B}" dt="2024-10-21T12:04:39.421" v="1486" actId="47"/>
        <pc:sldMkLst>
          <pc:docMk/>
          <pc:sldMk cId="2561174337" sldId="397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1321281730" sldId="398"/>
        </pc:sldMkLst>
      </pc:sldChg>
      <pc:sldChg chg="add del">
        <pc:chgData name="蕭兆翔" userId="c09afb0b-60c9-45d8-81f2-4d7aa859f4bf" providerId="ADAL" clId="{54EA1219-623F-4E41-8B8F-54BE757E7C5B}" dt="2024-10-21T12:04:39.642" v="1487" actId="47"/>
        <pc:sldMkLst>
          <pc:docMk/>
          <pc:sldMk cId="1863627072" sldId="398"/>
        </pc:sldMkLst>
      </pc:sldChg>
      <pc:sldChg chg="add del">
        <pc:chgData name="蕭兆翔" userId="c09afb0b-60c9-45d8-81f2-4d7aa859f4bf" providerId="ADAL" clId="{54EA1219-623F-4E41-8B8F-54BE757E7C5B}" dt="2024-10-21T12:04:39.842" v="1488" actId="47"/>
        <pc:sldMkLst>
          <pc:docMk/>
          <pc:sldMk cId="2277596822" sldId="400"/>
        </pc:sldMkLst>
      </pc:sldChg>
      <pc:sldChg chg="add del">
        <pc:chgData name="蕭兆翔" userId="c09afb0b-60c9-45d8-81f2-4d7aa859f4bf" providerId="ADAL" clId="{54EA1219-623F-4E41-8B8F-54BE757E7C5B}" dt="2024-10-21T12:04:40.042" v="1489" actId="47"/>
        <pc:sldMkLst>
          <pc:docMk/>
          <pc:sldMk cId="1281579747" sldId="401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1449316844" sldId="401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1051543515" sldId="402"/>
        </pc:sldMkLst>
      </pc:sldChg>
      <pc:sldChg chg="add del">
        <pc:chgData name="蕭兆翔" userId="c09afb0b-60c9-45d8-81f2-4d7aa859f4bf" providerId="ADAL" clId="{54EA1219-623F-4E41-8B8F-54BE757E7C5B}" dt="2024-10-21T12:04:40.241" v="1490" actId="47"/>
        <pc:sldMkLst>
          <pc:docMk/>
          <pc:sldMk cId="3284421662" sldId="402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215223070" sldId="403"/>
        </pc:sldMkLst>
      </pc:sldChg>
      <pc:sldChg chg="add del">
        <pc:chgData name="蕭兆翔" userId="c09afb0b-60c9-45d8-81f2-4d7aa859f4bf" providerId="ADAL" clId="{54EA1219-623F-4E41-8B8F-54BE757E7C5B}" dt="2024-10-21T12:04:40.447" v="1491" actId="47"/>
        <pc:sldMkLst>
          <pc:docMk/>
          <pc:sldMk cId="3018272747" sldId="403"/>
        </pc:sldMkLst>
      </pc:sldChg>
      <pc:sldChg chg="add del">
        <pc:chgData name="蕭兆翔" userId="c09afb0b-60c9-45d8-81f2-4d7aa859f4bf" providerId="ADAL" clId="{54EA1219-623F-4E41-8B8F-54BE757E7C5B}" dt="2024-10-21T12:04:40.665" v="1492" actId="47"/>
        <pc:sldMkLst>
          <pc:docMk/>
          <pc:sldMk cId="116220493" sldId="404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2469221379" sldId="404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2677706288" sldId="405"/>
        </pc:sldMkLst>
      </pc:sldChg>
      <pc:sldChg chg="add del">
        <pc:chgData name="蕭兆翔" userId="c09afb0b-60c9-45d8-81f2-4d7aa859f4bf" providerId="ADAL" clId="{54EA1219-623F-4E41-8B8F-54BE757E7C5B}" dt="2024-10-21T12:04:40.860" v="1493" actId="47"/>
        <pc:sldMkLst>
          <pc:docMk/>
          <pc:sldMk cId="3248839201" sldId="405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3708895568" sldId="406"/>
        </pc:sldMkLst>
      </pc:sldChg>
      <pc:sldChg chg="add del">
        <pc:chgData name="蕭兆翔" userId="c09afb0b-60c9-45d8-81f2-4d7aa859f4bf" providerId="ADAL" clId="{54EA1219-623F-4E41-8B8F-54BE757E7C5B}" dt="2024-10-21T12:06:24.978" v="1508" actId="47"/>
        <pc:sldMkLst>
          <pc:docMk/>
          <pc:sldMk cId="3716412297" sldId="406"/>
        </pc:sldMkLst>
      </pc:sldChg>
      <pc:sldChg chg="add del">
        <pc:chgData name="蕭兆翔" userId="c09afb0b-60c9-45d8-81f2-4d7aa859f4bf" providerId="ADAL" clId="{54EA1219-623F-4E41-8B8F-54BE757E7C5B}" dt="2024-10-21T12:06:26.872" v="1509" actId="47"/>
        <pc:sldMkLst>
          <pc:docMk/>
          <pc:sldMk cId="408034323" sldId="407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20507015" sldId="408"/>
        </pc:sldMkLst>
      </pc:sldChg>
      <pc:sldChg chg="add del">
        <pc:chgData name="蕭兆翔" userId="c09afb0b-60c9-45d8-81f2-4d7aa859f4bf" providerId="ADAL" clId="{54EA1219-623F-4E41-8B8F-54BE757E7C5B}" dt="2024-10-19T10:16:41.477" v="27" actId="47"/>
        <pc:sldMkLst>
          <pc:docMk/>
          <pc:sldMk cId="1422194619" sldId="408"/>
        </pc:sldMkLst>
      </pc:sldChg>
      <pc:sldChg chg="add del">
        <pc:chgData name="蕭兆翔" userId="c09afb0b-60c9-45d8-81f2-4d7aa859f4bf" providerId="ADAL" clId="{54EA1219-623F-4E41-8B8F-54BE757E7C5B}" dt="2024-10-21T09:19:28.353" v="1344" actId="47"/>
        <pc:sldMkLst>
          <pc:docMk/>
          <pc:sldMk cId="1192488509" sldId="409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2617390352" sldId="409"/>
        </pc:sldMkLst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2339741339" sldId="410"/>
        </pc:sldMkLst>
      </pc:sldChg>
      <pc:sldChg chg="addSp modSp new mod">
        <pc:chgData name="蕭兆翔" userId="c09afb0b-60c9-45d8-81f2-4d7aa859f4bf" providerId="ADAL" clId="{54EA1219-623F-4E41-8B8F-54BE757E7C5B}" dt="2024-10-20T08:50:42.077" v="511" actId="208"/>
        <pc:sldMkLst>
          <pc:docMk/>
          <pc:sldMk cId="3233844518" sldId="410"/>
        </pc:sldMkLst>
        <pc:spChg chg="add mod">
          <ac:chgData name="蕭兆翔" userId="c09afb0b-60c9-45d8-81f2-4d7aa859f4bf" providerId="ADAL" clId="{54EA1219-623F-4E41-8B8F-54BE757E7C5B}" dt="2024-10-20T08:42:56.904" v="129" actId="20577"/>
          <ac:spMkLst>
            <pc:docMk/>
            <pc:sldMk cId="3233844518" sldId="410"/>
            <ac:spMk id="3" creationId="{AC25E9E7-7FC0-EAAA-3A2D-683F0EC881EA}"/>
          </ac:spMkLst>
        </pc:spChg>
        <pc:spChg chg="add mod">
          <ac:chgData name="蕭兆翔" userId="c09afb0b-60c9-45d8-81f2-4d7aa859f4bf" providerId="ADAL" clId="{54EA1219-623F-4E41-8B8F-54BE757E7C5B}" dt="2024-10-20T08:50:29.364" v="507" actId="1076"/>
          <ac:spMkLst>
            <pc:docMk/>
            <pc:sldMk cId="3233844518" sldId="410"/>
            <ac:spMk id="4" creationId="{EE7ADC85-F368-27CE-4707-5CA9F4F7699D}"/>
          </ac:spMkLst>
        </pc:spChg>
        <pc:spChg chg="add mod">
          <ac:chgData name="蕭兆翔" userId="c09afb0b-60c9-45d8-81f2-4d7aa859f4bf" providerId="ADAL" clId="{54EA1219-623F-4E41-8B8F-54BE757E7C5B}" dt="2024-10-20T08:50:24.558" v="506" actId="207"/>
          <ac:spMkLst>
            <pc:docMk/>
            <pc:sldMk cId="3233844518" sldId="410"/>
            <ac:spMk id="5" creationId="{37500F21-33E0-8A59-8F7C-3927ADFDC183}"/>
          </ac:spMkLst>
        </pc:spChg>
        <pc:spChg chg="add mod">
          <ac:chgData name="蕭兆翔" userId="c09afb0b-60c9-45d8-81f2-4d7aa859f4bf" providerId="ADAL" clId="{54EA1219-623F-4E41-8B8F-54BE757E7C5B}" dt="2024-10-20T08:50:13.180" v="503" actId="207"/>
          <ac:spMkLst>
            <pc:docMk/>
            <pc:sldMk cId="3233844518" sldId="410"/>
            <ac:spMk id="7" creationId="{C8D55050-ACC6-5A69-75B8-2A18783D4460}"/>
          </ac:spMkLst>
        </pc:spChg>
        <pc:spChg chg="add mod">
          <ac:chgData name="蕭兆翔" userId="c09afb0b-60c9-45d8-81f2-4d7aa859f4bf" providerId="ADAL" clId="{54EA1219-623F-4E41-8B8F-54BE757E7C5B}" dt="2024-10-20T08:50:15" v="504" actId="207"/>
          <ac:spMkLst>
            <pc:docMk/>
            <pc:sldMk cId="3233844518" sldId="410"/>
            <ac:spMk id="9" creationId="{ACE2EB46-5DFE-7E7E-1FA9-E59A869DA5DE}"/>
          </ac:spMkLst>
        </pc:spChg>
        <pc:spChg chg="add mod">
          <ac:chgData name="蕭兆翔" userId="c09afb0b-60c9-45d8-81f2-4d7aa859f4bf" providerId="ADAL" clId="{54EA1219-623F-4E41-8B8F-54BE757E7C5B}" dt="2024-10-20T08:50:01.742" v="502" actId="688"/>
          <ac:spMkLst>
            <pc:docMk/>
            <pc:sldMk cId="3233844518" sldId="410"/>
            <ac:spMk id="13" creationId="{D672BB4C-0EC8-2733-5A21-3F8C36438F5D}"/>
          </ac:spMkLst>
        </pc:spChg>
        <pc:picChg chg="add mod">
          <ac:chgData name="蕭兆翔" userId="c09afb0b-60c9-45d8-81f2-4d7aa859f4bf" providerId="ADAL" clId="{54EA1219-623F-4E41-8B8F-54BE757E7C5B}" dt="2024-10-20T08:46:04.496" v="381" actId="1076"/>
          <ac:picMkLst>
            <pc:docMk/>
            <pc:sldMk cId="3233844518" sldId="410"/>
            <ac:picMk id="10" creationId="{43063E77-28BD-B922-7990-11F1901D192F}"/>
          </ac:picMkLst>
        </pc:picChg>
        <pc:picChg chg="add mod">
          <ac:chgData name="蕭兆翔" userId="c09afb0b-60c9-45d8-81f2-4d7aa859f4bf" providerId="ADAL" clId="{54EA1219-623F-4E41-8B8F-54BE757E7C5B}" dt="2024-10-20T08:46:04.496" v="381" actId="1076"/>
          <ac:picMkLst>
            <pc:docMk/>
            <pc:sldMk cId="3233844518" sldId="410"/>
            <ac:picMk id="11" creationId="{69C66AE7-6A93-B247-C849-56331BF38ADC}"/>
          </ac:picMkLst>
        </pc:picChg>
        <pc:picChg chg="add mod">
          <ac:chgData name="蕭兆翔" userId="c09afb0b-60c9-45d8-81f2-4d7aa859f4bf" providerId="ADAL" clId="{54EA1219-623F-4E41-8B8F-54BE757E7C5B}" dt="2024-10-20T08:48:52.012" v="468" actId="1076"/>
          <ac:picMkLst>
            <pc:docMk/>
            <pc:sldMk cId="3233844518" sldId="410"/>
            <ac:picMk id="12" creationId="{9B10C202-DB98-7068-C222-8EEE142C5143}"/>
          </ac:picMkLst>
        </pc:picChg>
        <pc:picChg chg="add mod">
          <ac:chgData name="蕭兆翔" userId="c09afb0b-60c9-45d8-81f2-4d7aa859f4bf" providerId="ADAL" clId="{54EA1219-623F-4E41-8B8F-54BE757E7C5B}" dt="2024-10-20T08:49:56.328" v="501" actId="1076"/>
          <ac:picMkLst>
            <pc:docMk/>
            <pc:sldMk cId="3233844518" sldId="410"/>
            <ac:picMk id="1026" creationId="{EDAE5EB2-1563-93D3-746E-B358AD753144}"/>
          </ac:picMkLst>
        </pc:picChg>
        <pc:cxnChg chg="add mod">
          <ac:chgData name="蕭兆翔" userId="c09afb0b-60c9-45d8-81f2-4d7aa859f4bf" providerId="ADAL" clId="{54EA1219-623F-4E41-8B8F-54BE757E7C5B}" dt="2024-10-20T08:50:42.077" v="511" actId="208"/>
          <ac:cxnSpMkLst>
            <pc:docMk/>
            <pc:sldMk cId="3233844518" sldId="410"/>
            <ac:cxnSpMk id="15" creationId="{BB7DAB9C-09D0-7EFD-EB7A-410891AA2884}"/>
          </ac:cxnSpMkLst>
        </pc:cxnChg>
        <pc:cxnChg chg="add mod">
          <ac:chgData name="蕭兆翔" userId="c09afb0b-60c9-45d8-81f2-4d7aa859f4bf" providerId="ADAL" clId="{54EA1219-623F-4E41-8B8F-54BE757E7C5B}" dt="2024-10-20T08:50:42.077" v="511" actId="208"/>
          <ac:cxnSpMkLst>
            <pc:docMk/>
            <pc:sldMk cId="3233844518" sldId="410"/>
            <ac:cxnSpMk id="17" creationId="{C588BECF-75EC-1CAA-FEC3-DB1CD1331490}"/>
          </ac:cxnSpMkLst>
        </pc:cxnChg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2888018174" sldId="411"/>
        </pc:sldMkLst>
      </pc:sldChg>
      <pc:sldChg chg="addSp delSp modSp new mod ord">
        <pc:chgData name="蕭兆翔" userId="c09afb0b-60c9-45d8-81f2-4d7aa859f4bf" providerId="ADAL" clId="{54EA1219-623F-4E41-8B8F-54BE757E7C5B}" dt="2024-11-04T18:29:11.262" v="14441" actId="20577"/>
        <pc:sldMkLst>
          <pc:docMk/>
          <pc:sldMk cId="4153037821" sldId="411"/>
        </pc:sldMkLst>
        <pc:spChg chg="add mod">
          <ac:chgData name="蕭兆翔" userId="c09afb0b-60c9-45d8-81f2-4d7aa859f4bf" providerId="ADAL" clId="{54EA1219-623F-4E41-8B8F-54BE757E7C5B}" dt="2024-10-28T07:31:14.807" v="4276" actId="164"/>
          <ac:spMkLst>
            <pc:docMk/>
            <pc:sldMk cId="4153037821" sldId="411"/>
            <ac:spMk id="3" creationId="{4717BED3-A960-3C71-3871-8D41BB3CC3F1}"/>
          </ac:spMkLst>
        </pc:spChg>
        <pc:spChg chg="add mod">
          <ac:chgData name="蕭兆翔" userId="c09afb0b-60c9-45d8-81f2-4d7aa859f4bf" providerId="ADAL" clId="{54EA1219-623F-4E41-8B8F-54BE757E7C5B}" dt="2024-10-20T09:11:31.141" v="634" actId="20577"/>
          <ac:spMkLst>
            <pc:docMk/>
            <pc:sldMk cId="4153037821" sldId="411"/>
            <ac:spMk id="4" creationId="{1423B370-8D67-C1C8-6B6C-6CFE491C17BA}"/>
          </ac:spMkLst>
        </pc:spChg>
        <pc:spChg chg="add mod">
          <ac:chgData name="蕭兆翔" userId="c09afb0b-60c9-45d8-81f2-4d7aa859f4bf" providerId="ADAL" clId="{54EA1219-623F-4E41-8B8F-54BE757E7C5B}" dt="2024-10-28T07:31:14.807" v="4276" actId="164"/>
          <ac:spMkLst>
            <pc:docMk/>
            <pc:sldMk cId="4153037821" sldId="411"/>
            <ac:spMk id="5" creationId="{224FAE73-60E8-2A49-54BA-4A3804CACD5F}"/>
          </ac:spMkLst>
        </pc:spChg>
        <pc:spChg chg="add mod">
          <ac:chgData name="蕭兆翔" userId="c09afb0b-60c9-45d8-81f2-4d7aa859f4bf" providerId="ADAL" clId="{54EA1219-623F-4E41-8B8F-54BE757E7C5B}" dt="2024-11-04T18:29:11.262" v="14441" actId="20577"/>
          <ac:spMkLst>
            <pc:docMk/>
            <pc:sldMk cId="4153037821" sldId="411"/>
            <ac:spMk id="6" creationId="{581680C7-CE52-5A59-E965-81CD510F34D9}"/>
          </ac:spMkLst>
        </pc:spChg>
        <pc:spChg chg="add mod">
          <ac:chgData name="蕭兆翔" userId="c09afb0b-60c9-45d8-81f2-4d7aa859f4bf" providerId="ADAL" clId="{54EA1219-623F-4E41-8B8F-54BE757E7C5B}" dt="2024-10-28T07:31:14.807" v="4276" actId="164"/>
          <ac:spMkLst>
            <pc:docMk/>
            <pc:sldMk cId="4153037821" sldId="411"/>
            <ac:spMk id="7" creationId="{01C476A7-A635-19B7-181F-7AAE245CAD93}"/>
          </ac:spMkLst>
        </pc:spChg>
        <pc:spChg chg="add mod">
          <ac:chgData name="蕭兆翔" userId="c09afb0b-60c9-45d8-81f2-4d7aa859f4bf" providerId="ADAL" clId="{54EA1219-623F-4E41-8B8F-54BE757E7C5B}" dt="2024-10-28T07:31:14.807" v="4276" actId="164"/>
          <ac:spMkLst>
            <pc:docMk/>
            <pc:sldMk cId="4153037821" sldId="411"/>
            <ac:spMk id="8" creationId="{DACF8B05-9E7D-EA96-0EC6-FF3450C07DAD}"/>
          </ac:spMkLst>
        </pc:spChg>
        <pc:spChg chg="add mod">
          <ac:chgData name="蕭兆翔" userId="c09afb0b-60c9-45d8-81f2-4d7aa859f4bf" providerId="ADAL" clId="{54EA1219-623F-4E41-8B8F-54BE757E7C5B}" dt="2024-10-28T07:31:14.807" v="4276" actId="164"/>
          <ac:spMkLst>
            <pc:docMk/>
            <pc:sldMk cId="4153037821" sldId="411"/>
            <ac:spMk id="9" creationId="{F9DF133D-C1F7-0566-9BD9-C6004A6B0EE0}"/>
          </ac:spMkLst>
        </pc:spChg>
        <pc:spChg chg="add mod ord">
          <ac:chgData name="蕭兆翔" userId="c09afb0b-60c9-45d8-81f2-4d7aa859f4bf" providerId="ADAL" clId="{54EA1219-623F-4E41-8B8F-54BE757E7C5B}" dt="2024-10-28T07:31:14.807" v="4276" actId="164"/>
          <ac:spMkLst>
            <pc:docMk/>
            <pc:sldMk cId="4153037821" sldId="411"/>
            <ac:spMk id="10" creationId="{D7FCD3D4-1312-3428-1A4D-054AE20B2D6A}"/>
          </ac:spMkLst>
        </pc:spChg>
        <pc:spChg chg="add del mod">
          <ac:chgData name="蕭兆翔" userId="c09afb0b-60c9-45d8-81f2-4d7aa859f4bf" providerId="ADAL" clId="{54EA1219-623F-4E41-8B8F-54BE757E7C5B}" dt="2024-10-28T07:32:59.844" v="4478" actId="1076"/>
          <ac:spMkLst>
            <pc:docMk/>
            <pc:sldMk cId="4153037821" sldId="411"/>
            <ac:spMk id="12" creationId="{0FF367CB-5695-BE90-005A-3188C03C155E}"/>
          </ac:spMkLst>
        </pc:spChg>
        <pc:grpChg chg="add mod">
          <ac:chgData name="蕭兆翔" userId="c09afb0b-60c9-45d8-81f2-4d7aa859f4bf" providerId="ADAL" clId="{54EA1219-623F-4E41-8B8F-54BE757E7C5B}" dt="2024-10-28T07:31:16.887" v="4277" actId="1076"/>
          <ac:grpSpMkLst>
            <pc:docMk/>
            <pc:sldMk cId="4153037821" sldId="411"/>
            <ac:grpSpMk id="11" creationId="{AE410145-68BC-5806-CAA6-49DA5DB53E57}"/>
          </ac:grpSpMkLst>
        </pc:grpChg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1355482420" sldId="412"/>
        </pc:sldMkLst>
      </pc:sldChg>
      <pc:sldChg chg="addSp delSp modSp new mod">
        <pc:chgData name="蕭兆翔" userId="c09afb0b-60c9-45d8-81f2-4d7aa859f4bf" providerId="ADAL" clId="{54EA1219-623F-4E41-8B8F-54BE757E7C5B}" dt="2024-10-21T15:54:28.392" v="3045" actId="1076"/>
        <pc:sldMkLst>
          <pc:docMk/>
          <pc:sldMk cId="3376754976" sldId="412"/>
        </pc:sldMkLst>
        <pc:spChg chg="add mod">
          <ac:chgData name="蕭兆翔" userId="c09afb0b-60c9-45d8-81f2-4d7aa859f4bf" providerId="ADAL" clId="{54EA1219-623F-4E41-8B8F-54BE757E7C5B}" dt="2024-10-21T15:39:35.301" v="2886" actId="20577"/>
          <ac:spMkLst>
            <pc:docMk/>
            <pc:sldMk cId="3376754976" sldId="412"/>
            <ac:spMk id="3" creationId="{B466DA5A-B91B-FC87-BD39-3235A776B183}"/>
          </ac:spMkLst>
        </pc:spChg>
        <pc:spChg chg="add del mod">
          <ac:chgData name="蕭兆翔" userId="c09afb0b-60c9-45d8-81f2-4d7aa859f4bf" providerId="ADAL" clId="{54EA1219-623F-4E41-8B8F-54BE757E7C5B}" dt="2024-10-21T15:37:19.590" v="2786"/>
          <ac:spMkLst>
            <pc:docMk/>
            <pc:sldMk cId="3376754976" sldId="412"/>
            <ac:spMk id="4" creationId="{E2D9DF57-C830-7EBF-B6BE-033A97DAED03}"/>
          </ac:spMkLst>
        </pc:spChg>
        <pc:spChg chg="add mod">
          <ac:chgData name="蕭兆翔" userId="c09afb0b-60c9-45d8-81f2-4d7aa859f4bf" providerId="ADAL" clId="{54EA1219-623F-4E41-8B8F-54BE757E7C5B}" dt="2024-10-21T15:54:15.840" v="3032"/>
          <ac:spMkLst>
            <pc:docMk/>
            <pc:sldMk cId="3376754976" sldId="412"/>
            <ac:spMk id="6" creationId="{180DC9B6-B712-0005-BE48-C7171C6A2F50}"/>
          </ac:spMkLst>
        </pc:spChg>
        <pc:spChg chg="add del mod">
          <ac:chgData name="蕭兆翔" userId="c09afb0b-60c9-45d8-81f2-4d7aa859f4bf" providerId="ADAL" clId="{54EA1219-623F-4E41-8B8F-54BE757E7C5B}" dt="2024-10-21T15:39:38.245" v="2887" actId="478"/>
          <ac:spMkLst>
            <pc:docMk/>
            <pc:sldMk cId="3376754976" sldId="412"/>
            <ac:spMk id="8" creationId="{326D239F-6035-FBB0-7E1C-A285A2BD8162}"/>
          </ac:spMkLst>
        </pc:spChg>
        <pc:spChg chg="add mod">
          <ac:chgData name="蕭兆翔" userId="c09afb0b-60c9-45d8-81f2-4d7aa859f4bf" providerId="ADAL" clId="{54EA1219-623F-4E41-8B8F-54BE757E7C5B}" dt="2024-10-21T15:40:11.393" v="2904" actId="1076"/>
          <ac:spMkLst>
            <pc:docMk/>
            <pc:sldMk cId="3376754976" sldId="412"/>
            <ac:spMk id="11" creationId="{549B4220-5808-23AC-AF75-10E8345D8A5D}"/>
          </ac:spMkLst>
        </pc:spChg>
        <pc:spChg chg="add mod">
          <ac:chgData name="蕭兆翔" userId="c09afb0b-60c9-45d8-81f2-4d7aa859f4bf" providerId="ADAL" clId="{54EA1219-623F-4E41-8B8F-54BE757E7C5B}" dt="2024-10-21T15:40:50.432" v="2943" actId="1076"/>
          <ac:spMkLst>
            <pc:docMk/>
            <pc:sldMk cId="3376754976" sldId="412"/>
            <ac:spMk id="12" creationId="{B3BA17DD-3E80-8237-6859-DB1C3BAB7D39}"/>
          </ac:spMkLst>
        </pc:spChg>
        <pc:spChg chg="add mod">
          <ac:chgData name="蕭兆翔" userId="c09afb0b-60c9-45d8-81f2-4d7aa859f4bf" providerId="ADAL" clId="{54EA1219-623F-4E41-8B8F-54BE757E7C5B}" dt="2024-10-21T15:40:45.188" v="2940" actId="1076"/>
          <ac:spMkLst>
            <pc:docMk/>
            <pc:sldMk cId="3376754976" sldId="412"/>
            <ac:spMk id="13" creationId="{99A1BCE1-B9D4-10BE-2463-D0CA634E8F09}"/>
          </ac:spMkLst>
        </pc:spChg>
        <pc:spChg chg="add mod">
          <ac:chgData name="蕭兆翔" userId="c09afb0b-60c9-45d8-81f2-4d7aa859f4bf" providerId="ADAL" clId="{54EA1219-623F-4E41-8B8F-54BE757E7C5B}" dt="2024-10-21T15:40:45.188" v="2940" actId="1076"/>
          <ac:spMkLst>
            <pc:docMk/>
            <pc:sldMk cId="3376754976" sldId="412"/>
            <ac:spMk id="14" creationId="{EE152383-61C8-FD17-66F4-69FBD1851899}"/>
          </ac:spMkLst>
        </pc:spChg>
        <pc:spChg chg="add del mod">
          <ac:chgData name="蕭兆翔" userId="c09afb0b-60c9-45d8-81f2-4d7aa859f4bf" providerId="ADAL" clId="{54EA1219-623F-4E41-8B8F-54BE757E7C5B}" dt="2024-10-21T15:41:23.236" v="2988"/>
          <ac:spMkLst>
            <pc:docMk/>
            <pc:sldMk cId="3376754976" sldId="412"/>
            <ac:spMk id="15" creationId="{88DC8B9A-07B7-C100-9924-BBD2A7DD8FA0}"/>
          </ac:spMkLst>
        </pc:spChg>
        <pc:spChg chg="add mod">
          <ac:chgData name="蕭兆翔" userId="c09afb0b-60c9-45d8-81f2-4d7aa859f4bf" providerId="ADAL" clId="{54EA1219-623F-4E41-8B8F-54BE757E7C5B}" dt="2024-10-21T15:54:01.698" v="3029" actId="14100"/>
          <ac:spMkLst>
            <pc:docMk/>
            <pc:sldMk cId="3376754976" sldId="412"/>
            <ac:spMk id="16" creationId="{2FFEA10C-1A12-1FC5-C7BC-7A3C2F1C2354}"/>
          </ac:spMkLst>
        </pc:spChg>
        <pc:spChg chg="add del mod">
          <ac:chgData name="蕭兆翔" userId="c09afb0b-60c9-45d8-81f2-4d7aa859f4bf" providerId="ADAL" clId="{54EA1219-623F-4E41-8B8F-54BE757E7C5B}" dt="2024-10-21T15:52:46.748" v="3009"/>
          <ac:spMkLst>
            <pc:docMk/>
            <pc:sldMk cId="3376754976" sldId="412"/>
            <ac:spMk id="17" creationId="{898F03AD-0751-5EE6-B01E-CB9DBEDB9C9A}"/>
          </ac:spMkLst>
        </pc:spChg>
        <pc:spChg chg="add del mod">
          <ac:chgData name="蕭兆翔" userId="c09afb0b-60c9-45d8-81f2-4d7aa859f4bf" providerId="ADAL" clId="{54EA1219-623F-4E41-8B8F-54BE757E7C5B}" dt="2024-10-21T15:52:46.746" v="3007" actId="478"/>
          <ac:spMkLst>
            <pc:docMk/>
            <pc:sldMk cId="3376754976" sldId="412"/>
            <ac:spMk id="18" creationId="{1F0D73C0-2A99-34CF-84C7-E8583D5E7B19}"/>
          </ac:spMkLst>
        </pc:spChg>
        <pc:spChg chg="add del mod">
          <ac:chgData name="蕭兆翔" userId="c09afb0b-60c9-45d8-81f2-4d7aa859f4bf" providerId="ADAL" clId="{54EA1219-623F-4E41-8B8F-54BE757E7C5B}" dt="2024-10-21T15:53:16.938" v="3017" actId="478"/>
          <ac:spMkLst>
            <pc:docMk/>
            <pc:sldMk cId="3376754976" sldId="412"/>
            <ac:spMk id="19" creationId="{FA3DAF62-3BB0-1DAD-0000-BA1C852AC11D}"/>
          </ac:spMkLst>
        </pc:spChg>
        <pc:spChg chg="add mod">
          <ac:chgData name="蕭兆翔" userId="c09afb0b-60c9-45d8-81f2-4d7aa859f4bf" providerId="ADAL" clId="{54EA1219-623F-4E41-8B8F-54BE757E7C5B}" dt="2024-10-21T15:53:31.993" v="3020" actId="1076"/>
          <ac:spMkLst>
            <pc:docMk/>
            <pc:sldMk cId="3376754976" sldId="412"/>
            <ac:spMk id="20" creationId="{A0423394-9DB8-F0F8-060A-4A6F025B5544}"/>
          </ac:spMkLst>
        </pc:spChg>
        <pc:spChg chg="add mod">
          <ac:chgData name="蕭兆翔" userId="c09afb0b-60c9-45d8-81f2-4d7aa859f4bf" providerId="ADAL" clId="{54EA1219-623F-4E41-8B8F-54BE757E7C5B}" dt="2024-10-21T15:53:41.322" v="3024" actId="688"/>
          <ac:spMkLst>
            <pc:docMk/>
            <pc:sldMk cId="3376754976" sldId="412"/>
            <ac:spMk id="21" creationId="{96B5DAD8-BC03-4642-C234-D93D7318B7DA}"/>
          </ac:spMkLst>
        </pc:spChg>
        <pc:spChg chg="add mod">
          <ac:chgData name="蕭兆翔" userId="c09afb0b-60c9-45d8-81f2-4d7aa859f4bf" providerId="ADAL" clId="{54EA1219-623F-4E41-8B8F-54BE757E7C5B}" dt="2024-10-21T15:54:28.392" v="3045" actId="1076"/>
          <ac:spMkLst>
            <pc:docMk/>
            <pc:sldMk cId="3376754976" sldId="412"/>
            <ac:spMk id="23" creationId="{260928D2-1327-A842-D12E-759B8F183817}"/>
          </ac:spMkLst>
        </pc:spChg>
        <pc:picChg chg="add mod">
          <ac:chgData name="蕭兆翔" userId="c09afb0b-60c9-45d8-81f2-4d7aa859f4bf" providerId="ADAL" clId="{54EA1219-623F-4E41-8B8F-54BE757E7C5B}" dt="2024-10-21T15:40:11.393" v="2904" actId="1076"/>
          <ac:picMkLst>
            <pc:docMk/>
            <pc:sldMk cId="3376754976" sldId="412"/>
            <ac:picMk id="9" creationId="{FC1C0AED-F39D-E040-09D3-1550AA403D78}"/>
          </ac:picMkLst>
        </pc:picChg>
        <pc:picChg chg="add mod">
          <ac:chgData name="蕭兆翔" userId="c09afb0b-60c9-45d8-81f2-4d7aa859f4bf" providerId="ADAL" clId="{54EA1219-623F-4E41-8B8F-54BE757E7C5B}" dt="2024-10-21T15:40:11.393" v="2904" actId="1076"/>
          <ac:picMkLst>
            <pc:docMk/>
            <pc:sldMk cId="3376754976" sldId="412"/>
            <ac:picMk id="10" creationId="{A2C9CFD4-D857-881F-0261-E647CFF9B4C9}"/>
          </ac:picMkLst>
        </pc:picChg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2265669256" sldId="413"/>
        </pc:sldMkLst>
      </pc:sldChg>
      <pc:sldChg chg="modSp add del mod">
        <pc:chgData name="蕭兆翔" userId="c09afb0b-60c9-45d8-81f2-4d7aa859f4bf" providerId="ADAL" clId="{54EA1219-623F-4E41-8B8F-54BE757E7C5B}" dt="2024-11-04T17:18:25.902" v="13632" actId="47"/>
        <pc:sldMkLst>
          <pc:docMk/>
          <pc:sldMk cId="2369748191" sldId="413"/>
        </pc:sldMkLst>
        <pc:spChg chg="mod">
          <ac:chgData name="蕭兆翔" userId="c09afb0b-60c9-45d8-81f2-4d7aa859f4bf" providerId="ADAL" clId="{54EA1219-623F-4E41-8B8F-54BE757E7C5B}" dt="2024-10-21T03:40:02.074" v="876" actId="20577"/>
          <ac:spMkLst>
            <pc:docMk/>
            <pc:sldMk cId="2369748191" sldId="413"/>
            <ac:spMk id="3" creationId="{B466DA5A-B91B-FC87-BD39-3235A776B183}"/>
          </ac:spMkLst>
        </pc:spChg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1435705269" sldId="414"/>
        </pc:sldMkLst>
      </pc:sldChg>
      <pc:sldChg chg="addSp modSp add del mod">
        <pc:chgData name="蕭兆翔" userId="c09afb0b-60c9-45d8-81f2-4d7aa859f4bf" providerId="ADAL" clId="{54EA1219-623F-4E41-8B8F-54BE757E7C5B}" dt="2024-11-04T17:18:31.623" v="13634" actId="47"/>
        <pc:sldMkLst>
          <pc:docMk/>
          <pc:sldMk cId="2614149918" sldId="414"/>
        </pc:sldMkLst>
        <pc:spChg chg="mod">
          <ac:chgData name="蕭兆翔" userId="c09afb0b-60c9-45d8-81f2-4d7aa859f4bf" providerId="ADAL" clId="{54EA1219-623F-4E41-8B8F-54BE757E7C5B}" dt="2024-10-21T03:40:20.780" v="882"/>
          <ac:spMkLst>
            <pc:docMk/>
            <pc:sldMk cId="2614149918" sldId="414"/>
            <ac:spMk id="3" creationId="{B466DA5A-B91B-FC87-BD39-3235A776B183}"/>
          </ac:spMkLst>
        </pc:spChg>
        <pc:graphicFrameChg chg="add mod">
          <ac:chgData name="蕭兆翔" userId="c09afb0b-60c9-45d8-81f2-4d7aa859f4bf" providerId="ADAL" clId="{54EA1219-623F-4E41-8B8F-54BE757E7C5B}" dt="2024-10-21T03:55:35.558" v="940"/>
          <ac:graphicFrameMkLst>
            <pc:docMk/>
            <pc:sldMk cId="2614149918" sldId="414"/>
            <ac:graphicFrameMk id="7" creationId="{3FB30FCA-7D43-34B0-85EA-1E7466015D2B}"/>
          </ac:graphicFrameMkLst>
        </pc:graphicFrameChg>
        <pc:graphicFrameChg chg="add mod">
          <ac:chgData name="蕭兆翔" userId="c09afb0b-60c9-45d8-81f2-4d7aa859f4bf" providerId="ADAL" clId="{54EA1219-623F-4E41-8B8F-54BE757E7C5B}" dt="2024-10-21T03:55:35.558" v="940"/>
          <ac:graphicFrameMkLst>
            <pc:docMk/>
            <pc:sldMk cId="2614149918" sldId="414"/>
            <ac:graphicFrameMk id="8" creationId="{CD930420-B81A-A150-1B55-15E90C2EF4CB}"/>
          </ac:graphicFrameMkLst>
        </pc:graphicFrameChg>
        <pc:picChg chg="add mod">
          <ac:chgData name="蕭兆翔" userId="c09afb0b-60c9-45d8-81f2-4d7aa859f4bf" providerId="ADAL" clId="{54EA1219-623F-4E41-8B8F-54BE757E7C5B}" dt="2024-10-21T03:55:35.558" v="940"/>
          <ac:picMkLst>
            <pc:docMk/>
            <pc:sldMk cId="2614149918" sldId="414"/>
            <ac:picMk id="5" creationId="{4DB57340-C515-7A38-56AD-B6EE4E1008BE}"/>
          </ac:picMkLst>
        </pc:picChg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1069791148" sldId="415"/>
        </pc:sldMkLst>
      </pc:sldChg>
      <pc:sldChg chg="addSp delSp modSp add del mod">
        <pc:chgData name="蕭兆翔" userId="c09afb0b-60c9-45d8-81f2-4d7aa859f4bf" providerId="ADAL" clId="{54EA1219-623F-4E41-8B8F-54BE757E7C5B}" dt="2024-11-04T17:19:16.978" v="13640" actId="47"/>
        <pc:sldMkLst>
          <pc:docMk/>
          <pc:sldMk cId="3785225399" sldId="415"/>
        </pc:sldMkLst>
        <pc:spChg chg="mod">
          <ac:chgData name="蕭兆翔" userId="c09afb0b-60c9-45d8-81f2-4d7aa859f4bf" providerId="ADAL" clId="{54EA1219-623F-4E41-8B8F-54BE757E7C5B}" dt="2024-10-21T03:40:38.490" v="886"/>
          <ac:spMkLst>
            <pc:docMk/>
            <pc:sldMk cId="3785225399" sldId="415"/>
            <ac:spMk id="3" creationId="{B466DA5A-B91B-FC87-BD39-3235A776B183}"/>
          </ac:spMkLst>
        </pc:spChg>
        <pc:graphicFrameChg chg="add del mod modGraphic">
          <ac:chgData name="蕭兆翔" userId="c09afb0b-60c9-45d8-81f2-4d7aa859f4bf" providerId="ADAL" clId="{54EA1219-623F-4E41-8B8F-54BE757E7C5B}" dt="2024-10-21T03:53:39.546" v="908" actId="478"/>
          <ac:graphicFrameMkLst>
            <pc:docMk/>
            <pc:sldMk cId="3785225399" sldId="415"/>
            <ac:graphicFrameMk id="6" creationId="{28B99FF1-B5E8-B31F-647E-CFF6E7936A90}"/>
          </ac:graphicFrameMkLst>
        </pc:graphicFrameChg>
        <pc:graphicFrameChg chg="add del mod modGraphic">
          <ac:chgData name="蕭兆翔" userId="c09afb0b-60c9-45d8-81f2-4d7aa859f4bf" providerId="ADAL" clId="{54EA1219-623F-4E41-8B8F-54BE757E7C5B}" dt="2024-10-21T03:55:34.560" v="939" actId="21"/>
          <ac:graphicFrameMkLst>
            <pc:docMk/>
            <pc:sldMk cId="3785225399" sldId="415"/>
            <ac:graphicFrameMk id="7" creationId="{3FB30FCA-7D43-34B0-85EA-1E7466015D2B}"/>
          </ac:graphicFrameMkLst>
        </pc:graphicFrameChg>
        <pc:graphicFrameChg chg="add del mod modGraphic">
          <ac:chgData name="蕭兆翔" userId="c09afb0b-60c9-45d8-81f2-4d7aa859f4bf" providerId="ADAL" clId="{54EA1219-623F-4E41-8B8F-54BE757E7C5B}" dt="2024-10-21T03:55:34.560" v="939" actId="21"/>
          <ac:graphicFrameMkLst>
            <pc:docMk/>
            <pc:sldMk cId="3785225399" sldId="415"/>
            <ac:graphicFrameMk id="8" creationId="{CD930420-B81A-A150-1B55-15E90C2EF4CB}"/>
          </ac:graphicFrameMkLst>
        </pc:graphicFrameChg>
        <pc:picChg chg="add del mod modCrop">
          <ac:chgData name="蕭兆翔" userId="c09afb0b-60c9-45d8-81f2-4d7aa859f4bf" providerId="ADAL" clId="{54EA1219-623F-4E41-8B8F-54BE757E7C5B}" dt="2024-10-21T03:55:34.560" v="939" actId="21"/>
          <ac:picMkLst>
            <pc:docMk/>
            <pc:sldMk cId="3785225399" sldId="415"/>
            <ac:picMk id="5" creationId="{4DB57340-C515-7A38-56AD-B6EE4E1008BE}"/>
          </ac:picMkLst>
        </pc:picChg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3056354556" sldId="416"/>
        </pc:sldMkLst>
      </pc:sldChg>
      <pc:sldChg chg="modSp add del mod">
        <pc:chgData name="蕭兆翔" userId="c09afb0b-60c9-45d8-81f2-4d7aa859f4bf" providerId="ADAL" clId="{54EA1219-623F-4E41-8B8F-54BE757E7C5B}" dt="2024-10-28T11:41:35.075" v="5287" actId="47"/>
        <pc:sldMkLst>
          <pc:docMk/>
          <pc:sldMk cId="3722673199" sldId="416"/>
        </pc:sldMkLst>
        <pc:spChg chg="mod">
          <ac:chgData name="蕭兆翔" userId="c09afb0b-60c9-45d8-81f2-4d7aa859f4bf" providerId="ADAL" clId="{54EA1219-623F-4E41-8B8F-54BE757E7C5B}" dt="2024-10-21T03:59:26.343" v="946" actId="20577"/>
          <ac:spMkLst>
            <pc:docMk/>
            <pc:sldMk cId="3722673199" sldId="416"/>
            <ac:spMk id="3" creationId="{B466DA5A-B91B-FC87-BD39-3235A776B183}"/>
          </ac:spMkLst>
        </pc:spChg>
      </pc:sldChg>
      <pc:sldChg chg="addSp modSp new add del mod ord">
        <pc:chgData name="蕭兆翔" userId="c09afb0b-60c9-45d8-81f2-4d7aa859f4bf" providerId="ADAL" clId="{54EA1219-623F-4E41-8B8F-54BE757E7C5B}" dt="2024-10-28T11:41:33.542" v="5286" actId="47"/>
        <pc:sldMkLst>
          <pc:docMk/>
          <pc:sldMk cId="276320010" sldId="417"/>
        </pc:sldMkLst>
        <pc:spChg chg="add mod">
          <ac:chgData name="蕭兆翔" userId="c09afb0b-60c9-45d8-81f2-4d7aa859f4bf" providerId="ADAL" clId="{54EA1219-623F-4E41-8B8F-54BE757E7C5B}" dt="2024-10-21T05:27:02.390" v="954" actId="20577"/>
          <ac:spMkLst>
            <pc:docMk/>
            <pc:sldMk cId="276320010" sldId="417"/>
            <ac:spMk id="5" creationId="{C69A9A60-BE66-7E73-5E09-A4372E28C546}"/>
          </ac:spMkLst>
        </pc:spChg>
        <pc:picChg chg="add mod modCrop">
          <ac:chgData name="蕭兆翔" userId="c09afb0b-60c9-45d8-81f2-4d7aa859f4bf" providerId="ADAL" clId="{54EA1219-623F-4E41-8B8F-54BE757E7C5B}" dt="2024-10-21T05:32:41.844" v="972" actId="1076"/>
          <ac:picMkLst>
            <pc:docMk/>
            <pc:sldMk cId="276320010" sldId="417"/>
            <ac:picMk id="4" creationId="{091C401D-1AFE-BDBE-3558-4E3D55F3C854}"/>
          </ac:picMkLst>
        </pc:picChg>
        <pc:picChg chg="add mod">
          <ac:chgData name="蕭兆翔" userId="c09afb0b-60c9-45d8-81f2-4d7aa859f4bf" providerId="ADAL" clId="{54EA1219-623F-4E41-8B8F-54BE757E7C5B}" dt="2024-10-21T05:32:43.739" v="973" actId="1076"/>
          <ac:picMkLst>
            <pc:docMk/>
            <pc:sldMk cId="276320010" sldId="417"/>
            <ac:picMk id="7" creationId="{7B6ED772-DB1A-33AB-4EAB-A49FE262F11C}"/>
          </ac:picMkLst>
        </pc:picChg>
        <pc:picChg chg="add mod">
          <ac:chgData name="蕭兆翔" userId="c09afb0b-60c9-45d8-81f2-4d7aa859f4bf" providerId="ADAL" clId="{54EA1219-623F-4E41-8B8F-54BE757E7C5B}" dt="2024-10-21T05:32:56.565" v="979" actId="14100"/>
          <ac:picMkLst>
            <pc:docMk/>
            <pc:sldMk cId="276320010" sldId="417"/>
            <ac:picMk id="9" creationId="{F158A2D0-6F30-4FA3-065D-7F4BAC389B68}"/>
          </ac:picMkLst>
        </pc:picChg>
        <pc:picChg chg="add mod">
          <ac:chgData name="蕭兆翔" userId="c09afb0b-60c9-45d8-81f2-4d7aa859f4bf" providerId="ADAL" clId="{54EA1219-623F-4E41-8B8F-54BE757E7C5B}" dt="2024-10-21T05:32:48.903" v="978" actId="1076"/>
          <ac:picMkLst>
            <pc:docMk/>
            <pc:sldMk cId="276320010" sldId="417"/>
            <ac:picMk id="11" creationId="{F9EAC49E-6841-60A2-2F51-668A36719545}"/>
          </ac:picMkLst>
        </pc:picChg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360491489" sldId="417"/>
        </pc:sldMkLst>
      </pc:sldChg>
      <pc:sldChg chg="modSp add del mod ord">
        <pc:chgData name="蕭兆翔" userId="c09afb0b-60c9-45d8-81f2-4d7aa859f4bf" providerId="ADAL" clId="{54EA1219-623F-4E41-8B8F-54BE757E7C5B}" dt="2024-11-04T17:18:27.208" v="13633" actId="47"/>
        <pc:sldMkLst>
          <pc:docMk/>
          <pc:sldMk cId="1255230613" sldId="418"/>
        </pc:sldMkLst>
        <pc:spChg chg="mod">
          <ac:chgData name="蕭兆翔" userId="c09afb0b-60c9-45d8-81f2-4d7aa859f4bf" providerId="ADAL" clId="{54EA1219-623F-4E41-8B8F-54BE757E7C5B}" dt="2024-10-21T05:55:44.778" v="1142" actId="20577"/>
          <ac:spMkLst>
            <pc:docMk/>
            <pc:sldMk cId="1255230613" sldId="418"/>
            <ac:spMk id="3" creationId="{B466DA5A-B91B-FC87-BD39-3235A776B183}"/>
          </ac:spMkLst>
        </pc:spChg>
        <pc:spChg chg="mod">
          <ac:chgData name="蕭兆翔" userId="c09afb0b-60c9-45d8-81f2-4d7aa859f4bf" providerId="ADAL" clId="{54EA1219-623F-4E41-8B8F-54BE757E7C5B}" dt="2024-10-21T05:56:12.948" v="1305" actId="20577"/>
          <ac:spMkLst>
            <pc:docMk/>
            <pc:sldMk cId="1255230613" sldId="418"/>
            <ac:spMk id="4" creationId="{E2D9DF57-C830-7EBF-B6BE-033A97DAED03}"/>
          </ac:spMkLst>
        </pc:spChg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3212384711" sldId="418"/>
        </pc:sldMkLst>
      </pc:sldChg>
      <pc:sldChg chg="addSp delSp modSp new del">
        <pc:chgData name="蕭兆翔" userId="c09afb0b-60c9-45d8-81f2-4d7aa859f4bf" providerId="ADAL" clId="{54EA1219-623F-4E41-8B8F-54BE757E7C5B}" dt="2024-10-28T11:41:57.358" v="5290" actId="47"/>
        <pc:sldMkLst>
          <pc:docMk/>
          <pc:sldMk cId="609851361" sldId="419"/>
        </pc:sldMkLst>
        <pc:picChg chg="add del mod">
          <ac:chgData name="蕭兆翔" userId="c09afb0b-60c9-45d8-81f2-4d7aa859f4bf" providerId="ADAL" clId="{54EA1219-623F-4E41-8B8F-54BE757E7C5B}" dt="2024-10-28T11:41:56.571" v="5289" actId="478"/>
          <ac:picMkLst>
            <pc:docMk/>
            <pc:sldMk cId="609851361" sldId="419"/>
            <ac:picMk id="16386" creationId="{00000000-0000-0000-0000-000000000000}"/>
          </ac:picMkLst>
        </pc:picChg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1844144220" sldId="419"/>
        </pc:sldMkLst>
      </pc:sldChg>
      <pc:sldChg chg="modSp add del mod">
        <pc:chgData name="蕭兆翔" userId="c09afb0b-60c9-45d8-81f2-4d7aa859f4bf" providerId="ADAL" clId="{54EA1219-623F-4E41-8B8F-54BE757E7C5B}" dt="2024-10-21T12:40:07.124" v="1880" actId="47"/>
        <pc:sldMkLst>
          <pc:docMk/>
          <pc:sldMk cId="295900938" sldId="420"/>
        </pc:sldMkLst>
        <pc:spChg chg="mod">
          <ac:chgData name="蕭兆翔" userId="c09afb0b-60c9-45d8-81f2-4d7aa859f4bf" providerId="ADAL" clId="{54EA1219-623F-4E41-8B8F-54BE757E7C5B}" dt="2024-10-21T12:40:02.650" v="1879" actId="20577"/>
          <ac:spMkLst>
            <pc:docMk/>
            <pc:sldMk cId="295900938" sldId="420"/>
            <ac:spMk id="3" creationId="{B466DA5A-B91B-FC87-BD39-3235A776B183}"/>
          </ac:spMkLst>
        </pc:spChg>
      </pc:sldChg>
      <pc:sldChg chg="del">
        <pc:chgData name="蕭兆翔" userId="c09afb0b-60c9-45d8-81f2-4d7aa859f4bf" providerId="ADAL" clId="{54EA1219-623F-4E41-8B8F-54BE757E7C5B}" dt="2024-10-19T10:12:58.759" v="0" actId="47"/>
        <pc:sldMkLst>
          <pc:docMk/>
          <pc:sldMk cId="374222464" sldId="420"/>
        </pc:sldMkLst>
      </pc:sldChg>
      <pc:sldChg chg="addSp delSp modSp new mod">
        <pc:chgData name="蕭兆翔" userId="c09afb0b-60c9-45d8-81f2-4d7aa859f4bf" providerId="ADAL" clId="{54EA1219-623F-4E41-8B8F-54BE757E7C5B}" dt="2024-10-21T15:36:57.547" v="2783" actId="1076"/>
        <pc:sldMkLst>
          <pc:docMk/>
          <pc:sldMk cId="1013272963" sldId="421"/>
        </pc:sldMkLst>
        <pc:spChg chg="add del mod">
          <ac:chgData name="蕭兆翔" userId="c09afb0b-60c9-45d8-81f2-4d7aa859f4bf" providerId="ADAL" clId="{54EA1219-623F-4E41-8B8F-54BE757E7C5B}" dt="2024-10-21T12:23:56.465" v="1751" actId="207"/>
          <ac:spMkLst>
            <pc:docMk/>
            <pc:sldMk cId="1013272963" sldId="421"/>
            <ac:spMk id="4" creationId="{6973BCCE-D547-7DEB-6863-7E6D3BB5F673}"/>
          </ac:spMkLst>
        </pc:spChg>
        <pc:spChg chg="add mod">
          <ac:chgData name="蕭兆翔" userId="c09afb0b-60c9-45d8-81f2-4d7aa859f4bf" providerId="ADAL" clId="{54EA1219-623F-4E41-8B8F-54BE757E7C5B}" dt="2024-10-21T13:05:01.677" v="1886" actId="1076"/>
          <ac:spMkLst>
            <pc:docMk/>
            <pc:sldMk cId="1013272963" sldId="421"/>
            <ac:spMk id="5" creationId="{6BF22170-4AFA-37C1-B634-60EF206F8D45}"/>
          </ac:spMkLst>
        </pc:spChg>
        <pc:spChg chg="add del mod">
          <ac:chgData name="蕭兆翔" userId="c09afb0b-60c9-45d8-81f2-4d7aa859f4bf" providerId="ADAL" clId="{54EA1219-623F-4E41-8B8F-54BE757E7C5B}" dt="2024-10-21T13:05:05.265" v="1888" actId="478"/>
          <ac:spMkLst>
            <pc:docMk/>
            <pc:sldMk cId="1013272963" sldId="421"/>
            <ac:spMk id="6" creationId="{ACF47510-643C-EC51-1B2F-2A54B57B0E52}"/>
          </ac:spMkLst>
        </pc:spChg>
        <pc:spChg chg="add mod">
          <ac:chgData name="蕭兆翔" userId="c09afb0b-60c9-45d8-81f2-4d7aa859f4bf" providerId="ADAL" clId="{54EA1219-623F-4E41-8B8F-54BE757E7C5B}" dt="2024-10-21T15:36:57.547" v="2783" actId="1076"/>
          <ac:spMkLst>
            <pc:docMk/>
            <pc:sldMk cId="1013272963" sldId="421"/>
            <ac:spMk id="7" creationId="{219AA67D-3640-9C32-AFFC-5FFA105B8EB8}"/>
          </ac:spMkLst>
        </pc:spChg>
        <pc:spChg chg="add mod">
          <ac:chgData name="蕭兆翔" userId="c09afb0b-60c9-45d8-81f2-4d7aa859f4bf" providerId="ADAL" clId="{54EA1219-623F-4E41-8B8F-54BE757E7C5B}" dt="2024-10-21T15:30:05.712" v="2626" actId="12789"/>
          <ac:spMkLst>
            <pc:docMk/>
            <pc:sldMk cId="1013272963" sldId="421"/>
            <ac:spMk id="18" creationId="{EE79A6A6-6B98-9E37-3CA1-89E6A20F8144}"/>
          </ac:spMkLst>
        </pc:spChg>
        <pc:spChg chg="add mod">
          <ac:chgData name="蕭兆翔" userId="c09afb0b-60c9-45d8-81f2-4d7aa859f4bf" providerId="ADAL" clId="{54EA1219-623F-4E41-8B8F-54BE757E7C5B}" dt="2024-10-21T15:29:39.164" v="2615" actId="1076"/>
          <ac:spMkLst>
            <pc:docMk/>
            <pc:sldMk cId="1013272963" sldId="421"/>
            <ac:spMk id="19" creationId="{56680C83-6307-F15F-94F3-7842A9BDA606}"/>
          </ac:spMkLst>
        </pc:spChg>
        <pc:spChg chg="add mod">
          <ac:chgData name="蕭兆翔" userId="c09afb0b-60c9-45d8-81f2-4d7aa859f4bf" providerId="ADAL" clId="{54EA1219-623F-4E41-8B8F-54BE757E7C5B}" dt="2024-10-21T15:29:38.659" v="2614" actId="1076"/>
          <ac:spMkLst>
            <pc:docMk/>
            <pc:sldMk cId="1013272963" sldId="421"/>
            <ac:spMk id="20" creationId="{A4C5599E-9191-DD06-7206-FDDCF5616F9C}"/>
          </ac:spMkLst>
        </pc:spChg>
        <pc:spChg chg="add mod">
          <ac:chgData name="蕭兆翔" userId="c09afb0b-60c9-45d8-81f2-4d7aa859f4bf" providerId="ADAL" clId="{54EA1219-623F-4E41-8B8F-54BE757E7C5B}" dt="2024-10-21T15:30:05.712" v="2626" actId="12789"/>
          <ac:spMkLst>
            <pc:docMk/>
            <pc:sldMk cId="1013272963" sldId="421"/>
            <ac:spMk id="21" creationId="{D075E781-68F8-A082-CB8B-25D6BAA33E4A}"/>
          </ac:spMkLst>
        </pc:spChg>
        <pc:spChg chg="add mod">
          <ac:chgData name="蕭兆翔" userId="c09afb0b-60c9-45d8-81f2-4d7aa859f4bf" providerId="ADAL" clId="{54EA1219-623F-4E41-8B8F-54BE757E7C5B}" dt="2024-10-21T15:30:05.712" v="2626" actId="12789"/>
          <ac:spMkLst>
            <pc:docMk/>
            <pc:sldMk cId="1013272963" sldId="421"/>
            <ac:spMk id="22" creationId="{6454EA81-9203-54E8-B269-91649C09CE82}"/>
          </ac:spMkLst>
        </pc:spChg>
        <pc:spChg chg="add mod ord">
          <ac:chgData name="蕭兆翔" userId="c09afb0b-60c9-45d8-81f2-4d7aa859f4bf" providerId="ADAL" clId="{54EA1219-623F-4E41-8B8F-54BE757E7C5B}" dt="2024-10-21T15:36:15.101" v="2727" actId="1076"/>
          <ac:spMkLst>
            <pc:docMk/>
            <pc:sldMk cId="1013272963" sldId="421"/>
            <ac:spMk id="23" creationId="{450D41BC-236A-954D-79BB-BC47341D5A37}"/>
          </ac:spMkLst>
        </pc:spChg>
        <pc:spChg chg="add mod">
          <ac:chgData name="蕭兆翔" userId="c09afb0b-60c9-45d8-81f2-4d7aa859f4bf" providerId="ADAL" clId="{54EA1219-623F-4E41-8B8F-54BE757E7C5B}" dt="2024-10-21T15:36:43.073" v="2758" actId="1076"/>
          <ac:spMkLst>
            <pc:docMk/>
            <pc:sldMk cId="1013272963" sldId="421"/>
            <ac:spMk id="24" creationId="{0884BEDA-2E62-14F6-FEFA-19D699FF1451}"/>
          </ac:spMkLst>
        </pc:spChg>
        <pc:spChg chg="add mod">
          <ac:chgData name="蕭兆翔" userId="c09afb0b-60c9-45d8-81f2-4d7aa859f4bf" providerId="ADAL" clId="{54EA1219-623F-4E41-8B8F-54BE757E7C5B}" dt="2024-10-21T15:36:52.348" v="2782" actId="1076"/>
          <ac:spMkLst>
            <pc:docMk/>
            <pc:sldMk cId="1013272963" sldId="421"/>
            <ac:spMk id="25" creationId="{759D53D4-F8C9-5A85-3037-165A8B59DE4D}"/>
          </ac:spMkLst>
        </pc:spChg>
        <pc:picChg chg="add mod modCrop">
          <ac:chgData name="蕭兆翔" userId="c09afb0b-60c9-45d8-81f2-4d7aa859f4bf" providerId="ADAL" clId="{54EA1219-623F-4E41-8B8F-54BE757E7C5B}" dt="2024-10-21T15:29:20.020" v="2600" actId="1076"/>
          <ac:picMkLst>
            <pc:docMk/>
            <pc:sldMk cId="1013272963" sldId="421"/>
            <ac:picMk id="9" creationId="{FECFF1CB-DE96-274D-FED6-58E49F9EE69B}"/>
          </ac:picMkLst>
        </pc:picChg>
        <pc:picChg chg="add mod">
          <ac:chgData name="蕭兆翔" userId="c09afb0b-60c9-45d8-81f2-4d7aa859f4bf" providerId="ADAL" clId="{54EA1219-623F-4E41-8B8F-54BE757E7C5B}" dt="2024-10-21T15:29:20.020" v="2600" actId="1076"/>
          <ac:picMkLst>
            <pc:docMk/>
            <pc:sldMk cId="1013272963" sldId="421"/>
            <ac:picMk id="11" creationId="{7ABBC96C-F687-D478-D32F-54E49F1F43FB}"/>
          </ac:picMkLst>
        </pc:picChg>
        <pc:picChg chg="add del mod">
          <ac:chgData name="蕭兆翔" userId="c09afb0b-60c9-45d8-81f2-4d7aa859f4bf" providerId="ADAL" clId="{54EA1219-623F-4E41-8B8F-54BE757E7C5B}" dt="2024-10-21T15:27:34.146" v="2574" actId="478"/>
          <ac:picMkLst>
            <pc:docMk/>
            <pc:sldMk cId="1013272963" sldId="421"/>
            <ac:picMk id="13" creationId="{C30F9843-334F-E6DA-533B-DD84AC93A140}"/>
          </ac:picMkLst>
        </pc:picChg>
        <pc:picChg chg="add mod">
          <ac:chgData name="蕭兆翔" userId="c09afb0b-60c9-45d8-81f2-4d7aa859f4bf" providerId="ADAL" clId="{54EA1219-623F-4E41-8B8F-54BE757E7C5B}" dt="2024-10-21T15:36:11.429" v="2726" actId="1076"/>
          <ac:picMkLst>
            <pc:docMk/>
            <pc:sldMk cId="1013272963" sldId="421"/>
            <ac:picMk id="15" creationId="{608179FD-5882-B2C5-DB8C-61E7F18E5E78}"/>
          </ac:picMkLst>
        </pc:picChg>
        <pc:picChg chg="add mod">
          <ac:chgData name="蕭兆翔" userId="c09afb0b-60c9-45d8-81f2-4d7aa859f4bf" providerId="ADAL" clId="{54EA1219-623F-4E41-8B8F-54BE757E7C5B}" dt="2024-10-21T15:29:20.020" v="2600" actId="1076"/>
          <ac:picMkLst>
            <pc:docMk/>
            <pc:sldMk cId="1013272963" sldId="421"/>
            <ac:picMk id="17" creationId="{5A3F2B7C-5FA9-7259-7A71-C3FEB678C135}"/>
          </ac:picMkLst>
        </pc:picChg>
      </pc:sldChg>
      <pc:sldChg chg="addSp delSp modSp add mod">
        <pc:chgData name="蕭兆翔" userId="c09afb0b-60c9-45d8-81f2-4d7aa859f4bf" providerId="ADAL" clId="{54EA1219-623F-4E41-8B8F-54BE757E7C5B}" dt="2024-10-21T15:35:30.674" v="2687" actId="1076"/>
        <pc:sldMkLst>
          <pc:docMk/>
          <pc:sldMk cId="3271189109" sldId="422"/>
        </pc:sldMkLst>
        <pc:spChg chg="mod">
          <ac:chgData name="蕭兆翔" userId="c09afb0b-60c9-45d8-81f2-4d7aa859f4bf" providerId="ADAL" clId="{54EA1219-623F-4E41-8B8F-54BE757E7C5B}" dt="2024-10-21T12:24:09.947" v="1759" actId="207"/>
          <ac:spMkLst>
            <pc:docMk/>
            <pc:sldMk cId="3271189109" sldId="422"/>
            <ac:spMk id="4" creationId="{6973BCCE-D547-7DEB-6863-7E6D3BB5F673}"/>
          </ac:spMkLst>
        </pc:spChg>
        <pc:spChg chg="mod">
          <ac:chgData name="蕭兆翔" userId="c09afb0b-60c9-45d8-81f2-4d7aa859f4bf" providerId="ADAL" clId="{54EA1219-623F-4E41-8B8F-54BE757E7C5B}" dt="2024-10-21T15:35:30.674" v="2687" actId="1076"/>
          <ac:spMkLst>
            <pc:docMk/>
            <pc:sldMk cId="3271189109" sldId="422"/>
            <ac:spMk id="5" creationId="{6BF22170-4AFA-37C1-B634-60EF206F8D45}"/>
          </ac:spMkLst>
        </pc:spChg>
        <pc:picChg chg="add mod">
          <ac:chgData name="蕭兆翔" userId="c09afb0b-60c9-45d8-81f2-4d7aa859f4bf" providerId="ADAL" clId="{54EA1219-623F-4E41-8B8F-54BE757E7C5B}" dt="2024-10-21T15:32:20.623" v="2677" actId="1076"/>
          <ac:picMkLst>
            <pc:docMk/>
            <pc:sldMk cId="3271189109" sldId="422"/>
            <ac:picMk id="6" creationId="{DA2B5183-0EDF-9B58-620B-0FCB3C8175A1}"/>
          </ac:picMkLst>
        </pc:picChg>
        <pc:picChg chg="add del mod modCrop">
          <ac:chgData name="蕭兆翔" userId="c09afb0b-60c9-45d8-81f2-4d7aa859f4bf" providerId="ADAL" clId="{54EA1219-623F-4E41-8B8F-54BE757E7C5B}" dt="2024-10-21T15:31:51.632" v="2650" actId="478"/>
          <ac:picMkLst>
            <pc:docMk/>
            <pc:sldMk cId="3271189109" sldId="422"/>
            <ac:picMk id="7" creationId="{836B7966-8057-BD9B-56C8-412EF889E99A}"/>
          </ac:picMkLst>
        </pc:picChg>
        <pc:picChg chg="add mod">
          <ac:chgData name="蕭兆翔" userId="c09afb0b-60c9-45d8-81f2-4d7aa859f4bf" providerId="ADAL" clId="{54EA1219-623F-4E41-8B8F-54BE757E7C5B}" dt="2024-10-21T15:32:18.426" v="2676" actId="1076"/>
          <ac:picMkLst>
            <pc:docMk/>
            <pc:sldMk cId="3271189109" sldId="422"/>
            <ac:picMk id="8" creationId="{5DCB78B1-252C-C815-E3BB-66823A8288A7}"/>
          </ac:picMkLst>
        </pc:picChg>
      </pc:sldChg>
      <pc:sldChg chg="addSp delSp modSp add mod setBg">
        <pc:chgData name="蕭兆翔" userId="c09afb0b-60c9-45d8-81f2-4d7aa859f4bf" providerId="ADAL" clId="{54EA1219-623F-4E41-8B8F-54BE757E7C5B}" dt="2024-10-21T13:53:39.502" v="1920" actId="1076"/>
        <pc:sldMkLst>
          <pc:docMk/>
          <pc:sldMk cId="360848703" sldId="423"/>
        </pc:sldMkLst>
        <pc:spChg chg="mod ord">
          <ac:chgData name="蕭兆翔" userId="c09afb0b-60c9-45d8-81f2-4d7aa859f4bf" providerId="ADAL" clId="{54EA1219-623F-4E41-8B8F-54BE757E7C5B}" dt="2024-10-21T13:24:37.959" v="1903" actId="26606"/>
          <ac:spMkLst>
            <pc:docMk/>
            <pc:sldMk cId="360848703" sldId="423"/>
            <ac:spMk id="2" creationId="{08D38410-5FD7-D906-8A99-330EB0ED65FC}"/>
          </ac:spMkLst>
        </pc:spChg>
        <pc:spChg chg="mod ord">
          <ac:chgData name="蕭兆翔" userId="c09afb0b-60c9-45d8-81f2-4d7aa859f4bf" providerId="ADAL" clId="{54EA1219-623F-4E41-8B8F-54BE757E7C5B}" dt="2024-10-21T13:53:39.502" v="1920" actId="1076"/>
          <ac:spMkLst>
            <pc:docMk/>
            <pc:sldMk cId="360848703" sldId="423"/>
            <ac:spMk id="3" creationId="{B466DA5A-B91B-FC87-BD39-3235A776B183}"/>
          </ac:spMkLst>
        </pc:spChg>
        <pc:spChg chg="del mod">
          <ac:chgData name="蕭兆翔" userId="c09afb0b-60c9-45d8-81f2-4d7aa859f4bf" providerId="ADAL" clId="{54EA1219-623F-4E41-8B8F-54BE757E7C5B}" dt="2024-10-21T13:21:46.021" v="1892"/>
          <ac:spMkLst>
            <pc:docMk/>
            <pc:sldMk cId="360848703" sldId="423"/>
            <ac:spMk id="4" creationId="{E2D9DF57-C830-7EBF-B6BE-033A97DAED03}"/>
          </ac:spMkLst>
        </pc:spChg>
        <pc:spChg chg="add">
          <ac:chgData name="蕭兆翔" userId="c09afb0b-60c9-45d8-81f2-4d7aa859f4bf" providerId="ADAL" clId="{54EA1219-623F-4E41-8B8F-54BE757E7C5B}" dt="2024-10-21T13:24:37.959" v="1903" actId="26606"/>
          <ac:spMkLst>
            <pc:docMk/>
            <pc:sldMk cId="360848703" sldId="423"/>
            <ac:spMk id="2057" creationId="{0671A8AE-40A1-4631-A6B8-581AFF065482}"/>
          </ac:spMkLst>
        </pc:spChg>
        <pc:spChg chg="add">
          <ac:chgData name="蕭兆翔" userId="c09afb0b-60c9-45d8-81f2-4d7aa859f4bf" providerId="ADAL" clId="{54EA1219-623F-4E41-8B8F-54BE757E7C5B}" dt="2024-10-21T13:24:37.959" v="1903" actId="26606"/>
          <ac:spMkLst>
            <pc:docMk/>
            <pc:sldMk cId="360848703" sldId="423"/>
            <ac:spMk id="2059" creationId="{AB58EF07-17C2-48CF-ABB0-EEF1F17CB8F0}"/>
          </ac:spMkLst>
        </pc:spChg>
        <pc:spChg chg="add">
          <ac:chgData name="蕭兆翔" userId="c09afb0b-60c9-45d8-81f2-4d7aa859f4bf" providerId="ADAL" clId="{54EA1219-623F-4E41-8B8F-54BE757E7C5B}" dt="2024-10-21T13:24:37.959" v="1903" actId="26606"/>
          <ac:spMkLst>
            <pc:docMk/>
            <pc:sldMk cId="360848703" sldId="423"/>
            <ac:spMk id="2061" creationId="{AF2F604E-43BE-4DC3-B983-E071523364F8}"/>
          </ac:spMkLst>
        </pc:spChg>
        <pc:spChg chg="add">
          <ac:chgData name="蕭兆翔" userId="c09afb0b-60c9-45d8-81f2-4d7aa859f4bf" providerId="ADAL" clId="{54EA1219-623F-4E41-8B8F-54BE757E7C5B}" dt="2024-10-21T13:24:37.959" v="1903" actId="26606"/>
          <ac:spMkLst>
            <pc:docMk/>
            <pc:sldMk cId="360848703" sldId="423"/>
            <ac:spMk id="2063" creationId="{08C9B587-E65E-4B52-B37C-ABEBB6E87928}"/>
          </ac:spMkLst>
        </pc:spChg>
        <pc:picChg chg="add del mod">
          <ac:chgData name="蕭兆翔" userId="c09afb0b-60c9-45d8-81f2-4d7aa859f4bf" providerId="ADAL" clId="{54EA1219-623F-4E41-8B8F-54BE757E7C5B}" dt="2024-10-21T13:22:57.232" v="1899" actId="478"/>
          <ac:picMkLst>
            <pc:docMk/>
            <pc:sldMk cId="360848703" sldId="423"/>
            <ac:picMk id="5" creationId="{F4DD7004-95B5-E48A-16F4-A376C90FCC70}"/>
          </ac:picMkLst>
        </pc:picChg>
        <pc:picChg chg="add del mod">
          <ac:chgData name="蕭兆翔" userId="c09afb0b-60c9-45d8-81f2-4d7aa859f4bf" providerId="ADAL" clId="{54EA1219-623F-4E41-8B8F-54BE757E7C5B}" dt="2024-10-21T13:22:15.899" v="1896" actId="21"/>
          <ac:picMkLst>
            <pc:docMk/>
            <pc:sldMk cId="360848703" sldId="423"/>
            <ac:picMk id="2050" creationId="{F4DD7004-95B5-E48A-16F4-A376C90FCC70}"/>
          </ac:picMkLst>
        </pc:picChg>
        <pc:picChg chg="add mod">
          <ac:chgData name="蕭兆翔" userId="c09afb0b-60c9-45d8-81f2-4d7aa859f4bf" providerId="ADAL" clId="{54EA1219-623F-4E41-8B8F-54BE757E7C5B}" dt="2024-10-21T13:24:37.959" v="1903" actId="26606"/>
          <ac:picMkLst>
            <pc:docMk/>
            <pc:sldMk cId="360848703" sldId="423"/>
            <ac:picMk id="2052" creationId="{2BD9D8AB-143A-0073-29AB-BDF70003E8C5}"/>
          </ac:picMkLst>
        </pc:picChg>
      </pc:sldChg>
      <pc:sldChg chg="addSp delSp modSp add mod setBg delDesignElem">
        <pc:chgData name="蕭兆翔" userId="c09afb0b-60c9-45d8-81f2-4d7aa859f4bf" providerId="ADAL" clId="{54EA1219-623F-4E41-8B8F-54BE757E7C5B}" dt="2024-10-28T07:57:06.436" v="4916" actId="20577"/>
        <pc:sldMkLst>
          <pc:docMk/>
          <pc:sldMk cId="2066070302" sldId="424"/>
        </pc:sldMkLst>
        <pc:spChg chg="del">
          <ac:chgData name="蕭兆翔" userId="c09afb0b-60c9-45d8-81f2-4d7aa859f4bf" providerId="ADAL" clId="{54EA1219-623F-4E41-8B8F-54BE757E7C5B}" dt="2024-10-21T14:53:51.074" v="1942" actId="478"/>
          <ac:spMkLst>
            <pc:docMk/>
            <pc:sldMk cId="2066070302" sldId="424"/>
            <ac:spMk id="3" creationId="{B466DA5A-B91B-FC87-BD39-3235A776B183}"/>
          </ac:spMkLst>
        </pc:spChg>
        <pc:spChg chg="add mod">
          <ac:chgData name="蕭兆翔" userId="c09afb0b-60c9-45d8-81f2-4d7aa859f4bf" providerId="ADAL" clId="{54EA1219-623F-4E41-8B8F-54BE757E7C5B}" dt="2024-10-21T14:55:49.008" v="2006" actId="20577"/>
          <ac:spMkLst>
            <pc:docMk/>
            <pc:sldMk cId="2066070302" sldId="424"/>
            <ac:spMk id="4" creationId="{62809F1B-40AE-6710-E17D-1C64B4DA6471}"/>
          </ac:spMkLst>
        </pc:spChg>
        <pc:spChg chg="add del">
          <ac:chgData name="蕭兆翔" userId="c09afb0b-60c9-45d8-81f2-4d7aa859f4bf" providerId="ADAL" clId="{54EA1219-623F-4E41-8B8F-54BE757E7C5B}" dt="2024-10-21T13:54:36.147" v="1926" actId="22"/>
          <ac:spMkLst>
            <pc:docMk/>
            <pc:sldMk cId="2066070302" sldId="424"/>
            <ac:spMk id="6" creationId="{E57C32A7-F5BD-79E1-228F-799D6993D843}"/>
          </ac:spMkLst>
        </pc:spChg>
        <pc:spChg chg="add del mod">
          <ac:chgData name="蕭兆翔" userId="c09afb0b-60c9-45d8-81f2-4d7aa859f4bf" providerId="ADAL" clId="{54EA1219-623F-4E41-8B8F-54BE757E7C5B}" dt="2024-10-21T14:56:34.957" v="2025" actId="478"/>
          <ac:spMkLst>
            <pc:docMk/>
            <pc:sldMk cId="2066070302" sldId="424"/>
            <ac:spMk id="8" creationId="{0EFD4D0C-B560-317F-FA4C-C2296E800888}"/>
          </ac:spMkLst>
        </pc:spChg>
        <pc:spChg chg="add mod">
          <ac:chgData name="蕭兆翔" userId="c09afb0b-60c9-45d8-81f2-4d7aa859f4bf" providerId="ADAL" clId="{54EA1219-623F-4E41-8B8F-54BE757E7C5B}" dt="2024-10-21T14:56:43.389" v="2027" actId="1076"/>
          <ac:spMkLst>
            <pc:docMk/>
            <pc:sldMk cId="2066070302" sldId="424"/>
            <ac:spMk id="10" creationId="{CA27CEC7-6DF4-9572-C3FA-55483FABBB69}"/>
          </ac:spMkLst>
        </pc:spChg>
        <pc:spChg chg="add mod">
          <ac:chgData name="蕭兆翔" userId="c09afb0b-60c9-45d8-81f2-4d7aa859f4bf" providerId="ADAL" clId="{54EA1219-623F-4E41-8B8F-54BE757E7C5B}" dt="2024-10-21T15:02:30.385" v="2252" actId="1076"/>
          <ac:spMkLst>
            <pc:docMk/>
            <pc:sldMk cId="2066070302" sldId="424"/>
            <ac:spMk id="12" creationId="{008B73EE-D17B-5190-2C99-5887221AD1CB}"/>
          </ac:spMkLst>
        </pc:spChg>
        <pc:spChg chg="add mod">
          <ac:chgData name="蕭兆翔" userId="c09afb0b-60c9-45d8-81f2-4d7aa859f4bf" providerId="ADAL" clId="{54EA1219-623F-4E41-8B8F-54BE757E7C5B}" dt="2024-10-28T07:57:06.436" v="4916" actId="20577"/>
          <ac:spMkLst>
            <pc:docMk/>
            <pc:sldMk cId="2066070302" sldId="424"/>
            <ac:spMk id="14" creationId="{1987F576-7B67-9F19-2598-848C2EF56474}"/>
          </ac:spMkLst>
        </pc:spChg>
        <pc:spChg chg="add mod">
          <ac:chgData name="蕭兆翔" userId="c09afb0b-60c9-45d8-81f2-4d7aa859f4bf" providerId="ADAL" clId="{54EA1219-623F-4E41-8B8F-54BE757E7C5B}" dt="2024-10-21T15:03:04.581" v="2256" actId="14100"/>
          <ac:spMkLst>
            <pc:docMk/>
            <pc:sldMk cId="2066070302" sldId="424"/>
            <ac:spMk id="16" creationId="{8092A7FD-76F4-7B8D-1544-ACE397BEF537}"/>
          </ac:spMkLst>
        </pc:spChg>
        <pc:spChg chg="add mod">
          <ac:chgData name="蕭兆翔" userId="c09afb0b-60c9-45d8-81f2-4d7aa859f4bf" providerId="ADAL" clId="{54EA1219-623F-4E41-8B8F-54BE757E7C5B}" dt="2024-10-21T15:02:54.162" v="2254" actId="12"/>
          <ac:spMkLst>
            <pc:docMk/>
            <pc:sldMk cId="2066070302" sldId="424"/>
            <ac:spMk id="17" creationId="{BA8892C3-4E64-99A3-D141-251C54439775}"/>
          </ac:spMkLst>
        </pc:spChg>
        <pc:spChg chg="del">
          <ac:chgData name="蕭兆翔" userId="c09afb0b-60c9-45d8-81f2-4d7aa859f4bf" providerId="ADAL" clId="{54EA1219-623F-4E41-8B8F-54BE757E7C5B}" dt="2024-10-21T13:53:51.074" v="1922"/>
          <ac:spMkLst>
            <pc:docMk/>
            <pc:sldMk cId="2066070302" sldId="424"/>
            <ac:spMk id="2057" creationId="{0671A8AE-40A1-4631-A6B8-581AFF065482}"/>
          </ac:spMkLst>
        </pc:spChg>
        <pc:spChg chg="del">
          <ac:chgData name="蕭兆翔" userId="c09afb0b-60c9-45d8-81f2-4d7aa859f4bf" providerId="ADAL" clId="{54EA1219-623F-4E41-8B8F-54BE757E7C5B}" dt="2024-10-21T13:53:51.074" v="1922"/>
          <ac:spMkLst>
            <pc:docMk/>
            <pc:sldMk cId="2066070302" sldId="424"/>
            <ac:spMk id="2059" creationId="{AB58EF07-17C2-48CF-ABB0-EEF1F17CB8F0}"/>
          </ac:spMkLst>
        </pc:spChg>
        <pc:spChg chg="del">
          <ac:chgData name="蕭兆翔" userId="c09afb0b-60c9-45d8-81f2-4d7aa859f4bf" providerId="ADAL" clId="{54EA1219-623F-4E41-8B8F-54BE757E7C5B}" dt="2024-10-21T13:53:51.074" v="1922"/>
          <ac:spMkLst>
            <pc:docMk/>
            <pc:sldMk cId="2066070302" sldId="424"/>
            <ac:spMk id="2061" creationId="{AF2F604E-43BE-4DC3-B983-E071523364F8}"/>
          </ac:spMkLst>
        </pc:spChg>
        <pc:spChg chg="del">
          <ac:chgData name="蕭兆翔" userId="c09afb0b-60c9-45d8-81f2-4d7aa859f4bf" providerId="ADAL" clId="{54EA1219-623F-4E41-8B8F-54BE757E7C5B}" dt="2024-10-21T13:53:51.074" v="1922"/>
          <ac:spMkLst>
            <pc:docMk/>
            <pc:sldMk cId="2066070302" sldId="424"/>
            <ac:spMk id="2063" creationId="{08C9B587-E65E-4B52-B37C-ABEBB6E87928}"/>
          </ac:spMkLst>
        </pc:spChg>
        <pc:picChg chg="del">
          <ac:chgData name="蕭兆翔" userId="c09afb0b-60c9-45d8-81f2-4d7aa859f4bf" providerId="ADAL" clId="{54EA1219-623F-4E41-8B8F-54BE757E7C5B}" dt="2024-10-21T13:53:52.892" v="1923" actId="478"/>
          <ac:picMkLst>
            <pc:docMk/>
            <pc:sldMk cId="2066070302" sldId="424"/>
            <ac:picMk id="2052" creationId="{2BD9D8AB-143A-0073-29AB-BDF70003E8C5}"/>
          </ac:picMkLst>
        </pc:picChg>
        <pc:picChg chg="add mod">
          <ac:chgData name="蕭兆翔" userId="c09afb0b-60c9-45d8-81f2-4d7aa859f4bf" providerId="ADAL" clId="{54EA1219-623F-4E41-8B8F-54BE757E7C5B}" dt="2024-10-21T14:55:52.786" v="2007" actId="1076"/>
          <ac:picMkLst>
            <pc:docMk/>
            <pc:sldMk cId="2066070302" sldId="424"/>
            <ac:picMk id="3074" creationId="{3596233E-83F8-93A9-23DB-C676290432E3}"/>
          </ac:picMkLst>
        </pc:picChg>
      </pc:sldChg>
      <pc:sldChg chg="addSp delSp modSp add mod">
        <pc:chgData name="蕭兆翔" userId="c09afb0b-60c9-45d8-81f2-4d7aa859f4bf" providerId="ADAL" clId="{54EA1219-623F-4E41-8B8F-54BE757E7C5B}" dt="2024-11-03T13:35:12.558" v="7652" actId="207"/>
        <pc:sldMkLst>
          <pc:docMk/>
          <pc:sldMk cId="202692018" sldId="425"/>
        </pc:sldMkLst>
        <pc:spChg chg="del">
          <ac:chgData name="蕭兆翔" userId="c09afb0b-60c9-45d8-81f2-4d7aa859f4bf" providerId="ADAL" clId="{54EA1219-623F-4E41-8B8F-54BE757E7C5B}" dt="2024-10-21T15:05:50.310" v="2320" actId="478"/>
          <ac:spMkLst>
            <pc:docMk/>
            <pc:sldMk cId="202692018" sldId="425"/>
            <ac:spMk id="2" creationId="{08D38410-5FD7-D906-8A99-330EB0ED65FC}"/>
          </ac:spMkLst>
        </pc:spChg>
        <pc:spChg chg="mod">
          <ac:chgData name="蕭兆翔" userId="c09afb0b-60c9-45d8-81f2-4d7aa859f4bf" providerId="ADAL" clId="{54EA1219-623F-4E41-8B8F-54BE757E7C5B}" dt="2024-10-28T07:57:10.613" v="4919" actId="20577"/>
          <ac:spMkLst>
            <pc:docMk/>
            <pc:sldMk cId="202692018" sldId="425"/>
            <ac:spMk id="4" creationId="{62809F1B-40AE-6710-E17D-1C64B4DA6471}"/>
          </ac:spMkLst>
        </pc:spChg>
        <pc:spChg chg="add mod">
          <ac:chgData name="蕭兆翔" userId="c09afb0b-60c9-45d8-81f2-4d7aa859f4bf" providerId="ADAL" clId="{54EA1219-623F-4E41-8B8F-54BE757E7C5B}" dt="2024-11-03T13:35:12.558" v="7652" actId="207"/>
          <ac:spMkLst>
            <pc:docMk/>
            <pc:sldMk cId="202692018" sldId="425"/>
            <ac:spMk id="5" creationId="{669AEEC7-48A9-0C76-8AA4-F14BBC5C636C}"/>
          </ac:spMkLst>
        </pc:spChg>
        <pc:spChg chg="add del mod">
          <ac:chgData name="蕭兆翔" userId="c09afb0b-60c9-45d8-81f2-4d7aa859f4bf" providerId="ADAL" clId="{54EA1219-623F-4E41-8B8F-54BE757E7C5B}" dt="2024-10-21T15:09:12.282" v="2376"/>
          <ac:spMkLst>
            <pc:docMk/>
            <pc:sldMk cId="202692018" sldId="425"/>
            <ac:spMk id="7" creationId="{22AB274A-FBC6-F129-6266-5EC64F5B54CE}"/>
          </ac:spMkLst>
        </pc:spChg>
        <pc:spChg chg="add del">
          <ac:chgData name="蕭兆翔" userId="c09afb0b-60c9-45d8-81f2-4d7aa859f4bf" providerId="ADAL" clId="{54EA1219-623F-4E41-8B8F-54BE757E7C5B}" dt="2024-10-21T15:09:40.560" v="2388" actId="22"/>
          <ac:spMkLst>
            <pc:docMk/>
            <pc:sldMk cId="202692018" sldId="425"/>
            <ac:spMk id="9" creationId="{3E14E455-BD95-181E-5CED-A9AA2E109092}"/>
          </ac:spMkLst>
        </pc:spChg>
        <pc:spChg chg="del">
          <ac:chgData name="蕭兆翔" userId="c09afb0b-60c9-45d8-81f2-4d7aa859f4bf" providerId="ADAL" clId="{54EA1219-623F-4E41-8B8F-54BE757E7C5B}" dt="2024-10-21T15:05:51.444" v="2321" actId="478"/>
          <ac:spMkLst>
            <pc:docMk/>
            <pc:sldMk cId="202692018" sldId="425"/>
            <ac:spMk id="10" creationId="{CA27CEC7-6DF4-9572-C3FA-55483FABBB69}"/>
          </ac:spMkLst>
        </pc:spChg>
        <pc:spChg chg="del">
          <ac:chgData name="蕭兆翔" userId="c09afb0b-60c9-45d8-81f2-4d7aa859f4bf" providerId="ADAL" clId="{54EA1219-623F-4E41-8B8F-54BE757E7C5B}" dt="2024-10-21T15:05:50.310" v="2320" actId="478"/>
          <ac:spMkLst>
            <pc:docMk/>
            <pc:sldMk cId="202692018" sldId="425"/>
            <ac:spMk id="12" creationId="{008B73EE-D17B-5190-2C99-5887221AD1CB}"/>
          </ac:spMkLst>
        </pc:spChg>
        <pc:spChg chg="add mod">
          <ac:chgData name="蕭兆翔" userId="c09afb0b-60c9-45d8-81f2-4d7aa859f4bf" providerId="ADAL" clId="{54EA1219-623F-4E41-8B8F-54BE757E7C5B}" dt="2024-10-21T15:10:16.446" v="2406" actId="1076"/>
          <ac:spMkLst>
            <pc:docMk/>
            <pc:sldMk cId="202692018" sldId="425"/>
            <ac:spMk id="13" creationId="{7B703F58-3793-AED0-9B1A-AD9E4E54B8AB}"/>
          </ac:spMkLst>
        </pc:spChg>
        <pc:spChg chg="del mod">
          <ac:chgData name="蕭兆翔" userId="c09afb0b-60c9-45d8-81f2-4d7aa859f4bf" providerId="ADAL" clId="{54EA1219-623F-4E41-8B8F-54BE757E7C5B}" dt="2024-10-21T15:05:50.310" v="2320" actId="478"/>
          <ac:spMkLst>
            <pc:docMk/>
            <pc:sldMk cId="202692018" sldId="425"/>
            <ac:spMk id="14" creationId="{1987F576-7B67-9F19-2598-848C2EF56474}"/>
          </ac:spMkLst>
        </pc:spChg>
        <pc:spChg chg="del">
          <ac:chgData name="蕭兆翔" userId="c09afb0b-60c9-45d8-81f2-4d7aa859f4bf" providerId="ADAL" clId="{54EA1219-623F-4E41-8B8F-54BE757E7C5B}" dt="2024-10-21T15:05:50.310" v="2320" actId="478"/>
          <ac:spMkLst>
            <pc:docMk/>
            <pc:sldMk cId="202692018" sldId="425"/>
            <ac:spMk id="16" creationId="{8092A7FD-76F4-7B8D-1544-ACE397BEF537}"/>
          </ac:spMkLst>
        </pc:spChg>
        <pc:spChg chg="del">
          <ac:chgData name="蕭兆翔" userId="c09afb0b-60c9-45d8-81f2-4d7aa859f4bf" providerId="ADAL" clId="{54EA1219-623F-4E41-8B8F-54BE757E7C5B}" dt="2024-10-21T15:05:50.310" v="2320" actId="478"/>
          <ac:spMkLst>
            <pc:docMk/>
            <pc:sldMk cId="202692018" sldId="425"/>
            <ac:spMk id="17" creationId="{BA8892C3-4E64-99A3-D141-251C54439775}"/>
          </ac:spMkLst>
        </pc:spChg>
        <pc:picChg chg="add mod">
          <ac:chgData name="蕭兆翔" userId="c09afb0b-60c9-45d8-81f2-4d7aa859f4bf" providerId="ADAL" clId="{54EA1219-623F-4E41-8B8F-54BE757E7C5B}" dt="2024-10-21T15:15:16.577" v="2516"/>
          <ac:picMkLst>
            <pc:docMk/>
            <pc:sldMk cId="202692018" sldId="425"/>
            <ac:picMk id="15" creationId="{E00D4974-3F1D-618A-6D8A-54460859DA98}"/>
          </ac:picMkLst>
        </pc:picChg>
        <pc:picChg chg="del">
          <ac:chgData name="蕭兆翔" userId="c09afb0b-60c9-45d8-81f2-4d7aa859f4bf" providerId="ADAL" clId="{54EA1219-623F-4E41-8B8F-54BE757E7C5B}" dt="2024-10-21T15:05:50.310" v="2320" actId="478"/>
          <ac:picMkLst>
            <pc:docMk/>
            <pc:sldMk cId="202692018" sldId="425"/>
            <ac:picMk id="3074" creationId="{3596233E-83F8-93A9-23DB-C676290432E3}"/>
          </ac:picMkLst>
        </pc:picChg>
        <pc:picChg chg="add del mod">
          <ac:chgData name="蕭兆翔" userId="c09afb0b-60c9-45d8-81f2-4d7aa859f4bf" providerId="ADAL" clId="{54EA1219-623F-4E41-8B8F-54BE757E7C5B}" dt="2024-10-21T15:15:15.940" v="2515" actId="478"/>
          <ac:picMkLst>
            <pc:docMk/>
            <pc:sldMk cId="202692018" sldId="425"/>
            <ac:picMk id="4098" creationId="{63E87F28-A96E-AD96-77FF-7A4754EDCCF4}"/>
          </ac:picMkLst>
        </pc:picChg>
      </pc:sldChg>
      <pc:sldChg chg="addSp delSp modSp add mod">
        <pc:chgData name="蕭兆翔" userId="c09afb0b-60c9-45d8-81f2-4d7aa859f4bf" providerId="ADAL" clId="{54EA1219-623F-4E41-8B8F-54BE757E7C5B}" dt="2024-10-28T07:57:14.717" v="4922" actId="20577"/>
        <pc:sldMkLst>
          <pc:docMk/>
          <pc:sldMk cId="2925661219" sldId="426"/>
        </pc:sldMkLst>
        <pc:spChg chg="mod">
          <ac:chgData name="蕭兆翔" userId="c09afb0b-60c9-45d8-81f2-4d7aa859f4bf" providerId="ADAL" clId="{54EA1219-623F-4E41-8B8F-54BE757E7C5B}" dt="2024-10-28T07:57:14.717" v="4922" actId="20577"/>
          <ac:spMkLst>
            <pc:docMk/>
            <pc:sldMk cId="2925661219" sldId="426"/>
            <ac:spMk id="4" creationId="{62809F1B-40AE-6710-E17D-1C64B4DA6471}"/>
          </ac:spMkLst>
        </pc:spChg>
        <pc:spChg chg="mod">
          <ac:chgData name="蕭兆翔" userId="c09afb0b-60c9-45d8-81f2-4d7aa859f4bf" providerId="ADAL" clId="{54EA1219-623F-4E41-8B8F-54BE757E7C5B}" dt="2024-10-21T15:13:54.337" v="2499" actId="14100"/>
          <ac:spMkLst>
            <pc:docMk/>
            <pc:sldMk cId="2925661219" sldId="426"/>
            <ac:spMk id="5" creationId="{669AEEC7-48A9-0C76-8AA4-F14BBC5C636C}"/>
          </ac:spMkLst>
        </pc:spChg>
        <pc:spChg chg="mod">
          <ac:chgData name="蕭兆翔" userId="c09afb0b-60c9-45d8-81f2-4d7aa859f4bf" providerId="ADAL" clId="{54EA1219-623F-4E41-8B8F-54BE757E7C5B}" dt="2024-10-21T15:15:00.533" v="2508" actId="1076"/>
          <ac:spMkLst>
            <pc:docMk/>
            <pc:sldMk cId="2925661219" sldId="426"/>
            <ac:spMk id="13" creationId="{7B703F58-3793-AED0-9B1A-AD9E4E54B8AB}"/>
          </ac:spMkLst>
        </pc:spChg>
        <pc:picChg chg="add del mod">
          <ac:chgData name="蕭兆翔" userId="c09afb0b-60c9-45d8-81f2-4d7aa859f4bf" providerId="ADAL" clId="{54EA1219-623F-4E41-8B8F-54BE757E7C5B}" dt="2024-10-21T15:15:12.162" v="2513" actId="21"/>
          <ac:picMkLst>
            <pc:docMk/>
            <pc:sldMk cId="2925661219" sldId="426"/>
            <ac:picMk id="2" creationId="{63E87F28-A96E-AD96-77FF-7A4754EDCCF4}"/>
          </ac:picMkLst>
        </pc:picChg>
        <pc:picChg chg="add mod">
          <ac:chgData name="蕭兆翔" userId="c09afb0b-60c9-45d8-81f2-4d7aa859f4bf" providerId="ADAL" clId="{54EA1219-623F-4E41-8B8F-54BE757E7C5B}" dt="2024-10-21T15:15:13.061" v="2514"/>
          <ac:picMkLst>
            <pc:docMk/>
            <pc:sldMk cId="2925661219" sldId="426"/>
            <ac:picMk id="3" creationId="{63E87F28-A96E-AD96-77FF-7A4754EDCCF4}"/>
          </ac:picMkLst>
        </pc:picChg>
        <pc:picChg chg="del mod">
          <ac:chgData name="蕭兆翔" userId="c09afb0b-60c9-45d8-81f2-4d7aa859f4bf" providerId="ADAL" clId="{54EA1219-623F-4E41-8B8F-54BE757E7C5B}" dt="2024-10-21T15:15:07.881" v="2510" actId="21"/>
          <ac:picMkLst>
            <pc:docMk/>
            <pc:sldMk cId="2925661219" sldId="426"/>
            <ac:picMk id="4098" creationId="{63E87F28-A96E-AD96-77FF-7A4754EDCCF4}"/>
          </ac:picMkLst>
        </pc:picChg>
      </pc:sldChg>
      <pc:sldChg chg="addSp modSp new mod ord">
        <pc:chgData name="蕭兆翔" userId="c09afb0b-60c9-45d8-81f2-4d7aa859f4bf" providerId="ADAL" clId="{54EA1219-623F-4E41-8B8F-54BE757E7C5B}" dt="2024-10-21T16:12:27.998" v="3150"/>
        <pc:sldMkLst>
          <pc:docMk/>
          <pc:sldMk cId="2437168631" sldId="427"/>
        </pc:sldMkLst>
        <pc:spChg chg="add mod">
          <ac:chgData name="蕭兆翔" userId="c09afb0b-60c9-45d8-81f2-4d7aa859f4bf" providerId="ADAL" clId="{54EA1219-623F-4E41-8B8F-54BE757E7C5B}" dt="2024-10-21T16:06:59.962" v="3146" actId="1076"/>
          <ac:spMkLst>
            <pc:docMk/>
            <pc:sldMk cId="2437168631" sldId="427"/>
            <ac:spMk id="3" creationId="{65944DEE-D11D-7F14-B168-7B9FDC7F875E}"/>
          </ac:spMkLst>
        </pc:spChg>
        <pc:spChg chg="add mod">
          <ac:chgData name="蕭兆翔" userId="c09afb0b-60c9-45d8-81f2-4d7aa859f4bf" providerId="ADAL" clId="{54EA1219-623F-4E41-8B8F-54BE757E7C5B}" dt="2024-10-21T16:07:05.192" v="3148" actId="1076"/>
          <ac:spMkLst>
            <pc:docMk/>
            <pc:sldMk cId="2437168631" sldId="427"/>
            <ac:spMk id="5" creationId="{1368336A-720B-E91D-6E60-15D78F366CA3}"/>
          </ac:spMkLst>
        </pc:spChg>
        <pc:picChg chg="add mod">
          <ac:chgData name="蕭兆翔" userId="c09afb0b-60c9-45d8-81f2-4d7aa859f4bf" providerId="ADAL" clId="{54EA1219-623F-4E41-8B8F-54BE757E7C5B}" dt="2024-10-21T16:06:58.453" v="3145" actId="1076"/>
          <ac:picMkLst>
            <pc:docMk/>
            <pc:sldMk cId="2437168631" sldId="427"/>
            <ac:picMk id="5122" creationId="{C7CA2129-B6CB-D3D4-E05D-046DE91462B9}"/>
          </ac:picMkLst>
        </pc:picChg>
      </pc:sldChg>
      <pc:sldChg chg="new del">
        <pc:chgData name="蕭兆翔" userId="c09afb0b-60c9-45d8-81f2-4d7aa859f4bf" providerId="ADAL" clId="{54EA1219-623F-4E41-8B8F-54BE757E7C5B}" dt="2024-10-21T15:25:50.177" v="2547" actId="680"/>
        <pc:sldMkLst>
          <pc:docMk/>
          <pc:sldMk cId="3545922072" sldId="427"/>
        </pc:sldMkLst>
      </pc:sldChg>
      <pc:sldChg chg="new del">
        <pc:chgData name="蕭兆翔" userId="c09afb0b-60c9-45d8-81f2-4d7aa859f4bf" providerId="ADAL" clId="{54EA1219-623F-4E41-8B8F-54BE757E7C5B}" dt="2024-10-21T16:14:27.240" v="3153" actId="47"/>
        <pc:sldMkLst>
          <pc:docMk/>
          <pc:sldMk cId="1407650743" sldId="428"/>
        </pc:sldMkLst>
      </pc:sldChg>
      <pc:sldChg chg="addSp delSp modSp add mod">
        <pc:chgData name="蕭兆翔" userId="c09afb0b-60c9-45d8-81f2-4d7aa859f4bf" providerId="ADAL" clId="{54EA1219-623F-4E41-8B8F-54BE757E7C5B}" dt="2024-10-21T16:18:03.785" v="3208" actId="20577"/>
        <pc:sldMkLst>
          <pc:docMk/>
          <pc:sldMk cId="642514009" sldId="429"/>
        </pc:sldMkLst>
        <pc:spChg chg="mod">
          <ac:chgData name="蕭兆翔" userId="c09afb0b-60c9-45d8-81f2-4d7aa859f4bf" providerId="ADAL" clId="{54EA1219-623F-4E41-8B8F-54BE757E7C5B}" dt="2024-10-21T16:18:03.785" v="3208" actId="20577"/>
          <ac:spMkLst>
            <pc:docMk/>
            <pc:sldMk cId="642514009" sldId="429"/>
            <ac:spMk id="3" creationId="{B466DA5A-B91B-FC87-BD39-3235A776B183}"/>
          </ac:spMkLst>
        </pc:spChg>
        <pc:spChg chg="add mod">
          <ac:chgData name="蕭兆翔" userId="c09afb0b-60c9-45d8-81f2-4d7aa859f4bf" providerId="ADAL" clId="{54EA1219-623F-4E41-8B8F-54BE757E7C5B}" dt="2024-10-21T16:15:16.787" v="3172" actId="1076"/>
          <ac:spMkLst>
            <pc:docMk/>
            <pc:sldMk cId="642514009" sldId="429"/>
            <ac:spMk id="4" creationId="{0586310F-C234-41AF-28F2-736663F7B12A}"/>
          </ac:spMkLst>
        </pc:spChg>
        <pc:spChg chg="mod">
          <ac:chgData name="蕭兆翔" userId="c09afb0b-60c9-45d8-81f2-4d7aa859f4bf" providerId="ADAL" clId="{54EA1219-623F-4E41-8B8F-54BE757E7C5B}" dt="2024-10-21T16:15:26.574" v="3176" actId="1076"/>
          <ac:spMkLst>
            <pc:docMk/>
            <pc:sldMk cId="642514009" sldId="429"/>
            <ac:spMk id="6" creationId="{180DC9B6-B712-0005-BE48-C7171C6A2F50}"/>
          </ac:spMkLst>
        </pc:spChg>
        <pc:spChg chg="del">
          <ac:chgData name="蕭兆翔" userId="c09afb0b-60c9-45d8-81f2-4d7aa859f4bf" providerId="ADAL" clId="{54EA1219-623F-4E41-8B8F-54BE757E7C5B}" dt="2024-10-21T16:15:04.681" v="3167" actId="478"/>
          <ac:spMkLst>
            <pc:docMk/>
            <pc:sldMk cId="642514009" sldId="429"/>
            <ac:spMk id="11" creationId="{549B4220-5808-23AC-AF75-10E8345D8A5D}"/>
          </ac:spMkLst>
        </pc:spChg>
        <pc:spChg chg="del">
          <ac:chgData name="蕭兆翔" userId="c09afb0b-60c9-45d8-81f2-4d7aa859f4bf" providerId="ADAL" clId="{54EA1219-623F-4E41-8B8F-54BE757E7C5B}" dt="2024-10-21T16:15:05.785" v="3168" actId="478"/>
          <ac:spMkLst>
            <pc:docMk/>
            <pc:sldMk cId="642514009" sldId="429"/>
            <ac:spMk id="12" creationId="{B3BA17DD-3E80-8237-6859-DB1C3BAB7D39}"/>
          </ac:spMkLst>
        </pc:spChg>
        <pc:spChg chg="del mod">
          <ac:chgData name="蕭兆翔" userId="c09afb0b-60c9-45d8-81f2-4d7aa859f4bf" providerId="ADAL" clId="{54EA1219-623F-4E41-8B8F-54BE757E7C5B}" dt="2024-10-21T16:15:07.036" v="3170" actId="478"/>
          <ac:spMkLst>
            <pc:docMk/>
            <pc:sldMk cId="642514009" sldId="429"/>
            <ac:spMk id="13" creationId="{99A1BCE1-B9D4-10BE-2463-D0CA634E8F09}"/>
          </ac:spMkLst>
        </pc:spChg>
        <pc:spChg chg="del">
          <ac:chgData name="蕭兆翔" userId="c09afb0b-60c9-45d8-81f2-4d7aa859f4bf" providerId="ADAL" clId="{54EA1219-623F-4E41-8B8F-54BE757E7C5B}" dt="2024-10-21T16:15:02.787" v="3166" actId="478"/>
          <ac:spMkLst>
            <pc:docMk/>
            <pc:sldMk cId="642514009" sldId="429"/>
            <ac:spMk id="14" creationId="{EE152383-61C8-FD17-66F4-69FBD1851899}"/>
          </ac:spMkLst>
        </pc:spChg>
        <pc:spChg chg="del">
          <ac:chgData name="蕭兆翔" userId="c09afb0b-60c9-45d8-81f2-4d7aa859f4bf" providerId="ADAL" clId="{54EA1219-623F-4E41-8B8F-54BE757E7C5B}" dt="2024-10-21T16:14:29.377" v="3154" actId="478"/>
          <ac:spMkLst>
            <pc:docMk/>
            <pc:sldMk cId="642514009" sldId="429"/>
            <ac:spMk id="16" creationId="{2FFEA10C-1A12-1FC5-C7BC-7A3C2F1C2354}"/>
          </ac:spMkLst>
        </pc:spChg>
        <pc:spChg chg="add mod">
          <ac:chgData name="蕭兆翔" userId="c09afb0b-60c9-45d8-81f2-4d7aa859f4bf" providerId="ADAL" clId="{54EA1219-623F-4E41-8B8F-54BE757E7C5B}" dt="2024-10-21T16:16:05.992" v="3193"/>
          <ac:spMkLst>
            <pc:docMk/>
            <pc:sldMk cId="642514009" sldId="429"/>
            <ac:spMk id="19" creationId="{9008073B-95A2-F444-13B6-FC958D353F86}"/>
          </ac:spMkLst>
        </pc:spChg>
        <pc:spChg chg="del">
          <ac:chgData name="蕭兆翔" userId="c09afb0b-60c9-45d8-81f2-4d7aa859f4bf" providerId="ADAL" clId="{54EA1219-623F-4E41-8B8F-54BE757E7C5B}" dt="2024-10-21T16:14:33.508" v="3155" actId="478"/>
          <ac:spMkLst>
            <pc:docMk/>
            <pc:sldMk cId="642514009" sldId="429"/>
            <ac:spMk id="20" creationId="{A0423394-9DB8-F0F8-060A-4A6F025B5544}"/>
          </ac:spMkLst>
        </pc:spChg>
        <pc:spChg chg="del">
          <ac:chgData name="蕭兆翔" userId="c09afb0b-60c9-45d8-81f2-4d7aa859f4bf" providerId="ADAL" clId="{54EA1219-623F-4E41-8B8F-54BE757E7C5B}" dt="2024-10-21T16:14:33.893" v="3156" actId="478"/>
          <ac:spMkLst>
            <pc:docMk/>
            <pc:sldMk cId="642514009" sldId="429"/>
            <ac:spMk id="21" creationId="{96B5DAD8-BC03-4642-C234-D93D7318B7DA}"/>
          </ac:spMkLst>
        </pc:spChg>
        <pc:spChg chg="add mod">
          <ac:chgData name="蕭兆翔" userId="c09afb0b-60c9-45d8-81f2-4d7aa859f4bf" providerId="ADAL" clId="{54EA1219-623F-4E41-8B8F-54BE757E7C5B}" dt="2024-10-21T16:16:12.121" v="3197" actId="20577"/>
          <ac:spMkLst>
            <pc:docMk/>
            <pc:sldMk cId="642514009" sldId="429"/>
            <ac:spMk id="22" creationId="{E90FED3D-71C0-DF11-D27A-CDAA76AD4A58}"/>
          </ac:spMkLst>
        </pc:spChg>
        <pc:spChg chg="del">
          <ac:chgData name="蕭兆翔" userId="c09afb0b-60c9-45d8-81f2-4d7aa859f4bf" providerId="ADAL" clId="{54EA1219-623F-4E41-8B8F-54BE757E7C5B}" dt="2024-10-21T16:14:50.275" v="3160" actId="478"/>
          <ac:spMkLst>
            <pc:docMk/>
            <pc:sldMk cId="642514009" sldId="429"/>
            <ac:spMk id="23" creationId="{260928D2-1327-A842-D12E-759B8F183817}"/>
          </ac:spMkLst>
        </pc:spChg>
        <pc:spChg chg="add mod">
          <ac:chgData name="蕭兆翔" userId="c09afb0b-60c9-45d8-81f2-4d7aa859f4bf" providerId="ADAL" clId="{54EA1219-623F-4E41-8B8F-54BE757E7C5B}" dt="2024-10-21T16:16:21.274" v="3201" actId="20577"/>
          <ac:spMkLst>
            <pc:docMk/>
            <pc:sldMk cId="642514009" sldId="429"/>
            <ac:spMk id="26" creationId="{7B7C724E-F1DF-A3EF-23C1-C11CA10C56C9}"/>
          </ac:spMkLst>
        </pc:spChg>
        <pc:spChg chg="add mod">
          <ac:chgData name="蕭兆翔" userId="c09afb0b-60c9-45d8-81f2-4d7aa859f4bf" providerId="ADAL" clId="{54EA1219-623F-4E41-8B8F-54BE757E7C5B}" dt="2024-10-21T16:16:23.479" v="3203" actId="20577"/>
          <ac:spMkLst>
            <pc:docMk/>
            <pc:sldMk cId="642514009" sldId="429"/>
            <ac:spMk id="27" creationId="{668087AE-6153-A95F-F853-C3C3D2B743E6}"/>
          </ac:spMkLst>
        </pc:spChg>
        <pc:picChg chg="mod">
          <ac:chgData name="蕭兆翔" userId="c09afb0b-60c9-45d8-81f2-4d7aa859f4bf" providerId="ADAL" clId="{54EA1219-623F-4E41-8B8F-54BE757E7C5B}" dt="2024-10-21T16:15:24.239" v="3175" actId="1076"/>
          <ac:picMkLst>
            <pc:docMk/>
            <pc:sldMk cId="642514009" sldId="429"/>
            <ac:picMk id="9" creationId="{FC1C0AED-F39D-E040-09D3-1550AA403D78}"/>
          </ac:picMkLst>
        </pc:picChg>
        <pc:picChg chg="mod">
          <ac:chgData name="蕭兆翔" userId="c09afb0b-60c9-45d8-81f2-4d7aa859f4bf" providerId="ADAL" clId="{54EA1219-623F-4E41-8B8F-54BE757E7C5B}" dt="2024-10-21T16:15:24.239" v="3175" actId="1076"/>
          <ac:picMkLst>
            <pc:docMk/>
            <pc:sldMk cId="642514009" sldId="429"/>
            <ac:picMk id="10" creationId="{A2C9CFD4-D857-881F-0261-E647CFF9B4C9}"/>
          </ac:picMkLst>
        </pc:picChg>
        <pc:cxnChg chg="add mod">
          <ac:chgData name="蕭兆翔" userId="c09afb0b-60c9-45d8-81f2-4d7aa859f4bf" providerId="ADAL" clId="{54EA1219-623F-4E41-8B8F-54BE757E7C5B}" dt="2024-10-21T16:15:56.200" v="3186" actId="1037"/>
          <ac:cxnSpMkLst>
            <pc:docMk/>
            <pc:sldMk cId="642514009" sldId="429"/>
            <ac:cxnSpMk id="7" creationId="{2191F6BC-9DEF-C838-2AB6-E1B7F6E21519}"/>
          </ac:cxnSpMkLst>
        </pc:cxnChg>
        <pc:cxnChg chg="add mod">
          <ac:chgData name="蕭兆翔" userId="c09afb0b-60c9-45d8-81f2-4d7aa859f4bf" providerId="ADAL" clId="{54EA1219-623F-4E41-8B8F-54BE757E7C5B}" dt="2024-10-21T16:15:46.064" v="3183" actId="1582"/>
          <ac:cxnSpMkLst>
            <pc:docMk/>
            <pc:sldMk cId="642514009" sldId="429"/>
            <ac:cxnSpMk id="8" creationId="{31240433-FC24-0B02-919E-FB698A5B46D3}"/>
          </ac:cxnSpMkLst>
        </pc:cxnChg>
        <pc:cxnChg chg="add mod">
          <ac:chgData name="蕭兆翔" userId="c09afb0b-60c9-45d8-81f2-4d7aa859f4bf" providerId="ADAL" clId="{54EA1219-623F-4E41-8B8F-54BE757E7C5B}" dt="2024-10-21T16:16:19.017" v="3199" actId="1076"/>
          <ac:cxnSpMkLst>
            <pc:docMk/>
            <pc:sldMk cId="642514009" sldId="429"/>
            <ac:cxnSpMk id="24" creationId="{22A97EF8-2FBA-B8FC-5687-AADB154C1A68}"/>
          </ac:cxnSpMkLst>
        </pc:cxnChg>
        <pc:cxnChg chg="add mod">
          <ac:chgData name="蕭兆翔" userId="c09afb0b-60c9-45d8-81f2-4d7aa859f4bf" providerId="ADAL" clId="{54EA1219-623F-4E41-8B8F-54BE757E7C5B}" dt="2024-10-21T16:16:19.017" v="3199" actId="1076"/>
          <ac:cxnSpMkLst>
            <pc:docMk/>
            <pc:sldMk cId="642514009" sldId="429"/>
            <ac:cxnSpMk id="25" creationId="{D507296F-7F31-346D-CDB8-C540A9E8BCC4}"/>
          </ac:cxnSpMkLst>
        </pc:cxnChg>
      </pc:sldChg>
      <pc:sldChg chg="addSp modSp new mod">
        <pc:chgData name="蕭兆翔" userId="c09afb0b-60c9-45d8-81f2-4d7aa859f4bf" providerId="ADAL" clId="{54EA1219-623F-4E41-8B8F-54BE757E7C5B}" dt="2024-11-04T17:11:13.895" v="13622" actId="207"/>
        <pc:sldMkLst>
          <pc:docMk/>
          <pc:sldMk cId="2560190655" sldId="430"/>
        </pc:sldMkLst>
        <pc:spChg chg="add mod">
          <ac:chgData name="蕭兆翔" userId="c09afb0b-60c9-45d8-81f2-4d7aa859f4bf" providerId="ADAL" clId="{54EA1219-623F-4E41-8B8F-54BE757E7C5B}" dt="2024-10-21T16:19:26.106" v="3296" actId="20577"/>
          <ac:spMkLst>
            <pc:docMk/>
            <pc:sldMk cId="2560190655" sldId="430"/>
            <ac:spMk id="3" creationId="{CA0E6ED4-114C-359E-B94B-6002744BC870}"/>
          </ac:spMkLst>
        </pc:spChg>
        <pc:spChg chg="add mod">
          <ac:chgData name="蕭兆翔" userId="c09afb0b-60c9-45d8-81f2-4d7aa859f4bf" providerId="ADAL" clId="{54EA1219-623F-4E41-8B8F-54BE757E7C5B}" dt="2024-10-21T17:29:30.760" v="4205" actId="1076"/>
          <ac:spMkLst>
            <pc:docMk/>
            <pc:sldMk cId="2560190655" sldId="430"/>
            <ac:spMk id="4" creationId="{9289BE79-AB23-2368-76C3-BDC3F1E4903E}"/>
          </ac:spMkLst>
        </pc:spChg>
        <pc:spChg chg="add mod">
          <ac:chgData name="蕭兆翔" userId="c09afb0b-60c9-45d8-81f2-4d7aa859f4bf" providerId="ADAL" clId="{54EA1219-623F-4E41-8B8F-54BE757E7C5B}" dt="2024-10-21T17:29:30.760" v="4205" actId="1076"/>
          <ac:spMkLst>
            <pc:docMk/>
            <pc:sldMk cId="2560190655" sldId="430"/>
            <ac:spMk id="5" creationId="{4409B9C6-1E88-95D8-D3F6-AA02C7C10A35}"/>
          </ac:spMkLst>
        </pc:spChg>
        <pc:spChg chg="add mod">
          <ac:chgData name="蕭兆翔" userId="c09afb0b-60c9-45d8-81f2-4d7aa859f4bf" providerId="ADAL" clId="{54EA1219-623F-4E41-8B8F-54BE757E7C5B}" dt="2024-10-21T17:29:30.760" v="4205" actId="1076"/>
          <ac:spMkLst>
            <pc:docMk/>
            <pc:sldMk cId="2560190655" sldId="430"/>
            <ac:spMk id="6" creationId="{C0F1B185-8D2B-7D58-1D97-AAF836AE32EF}"/>
          </ac:spMkLst>
        </pc:spChg>
        <pc:spChg chg="add mod">
          <ac:chgData name="蕭兆翔" userId="c09afb0b-60c9-45d8-81f2-4d7aa859f4bf" providerId="ADAL" clId="{54EA1219-623F-4E41-8B8F-54BE757E7C5B}" dt="2024-11-04T17:11:07.722" v="13621" actId="207"/>
          <ac:spMkLst>
            <pc:docMk/>
            <pc:sldMk cId="2560190655" sldId="430"/>
            <ac:spMk id="8" creationId="{CA44373B-F384-0D86-BCA3-0C0009729BA6}"/>
          </ac:spMkLst>
        </pc:spChg>
        <pc:spChg chg="add mod">
          <ac:chgData name="蕭兆翔" userId="c09afb0b-60c9-45d8-81f2-4d7aa859f4bf" providerId="ADAL" clId="{54EA1219-623F-4E41-8B8F-54BE757E7C5B}" dt="2024-11-04T17:11:13.895" v="13622" actId="207"/>
          <ac:spMkLst>
            <pc:docMk/>
            <pc:sldMk cId="2560190655" sldId="430"/>
            <ac:spMk id="10" creationId="{058E0B69-5749-7682-48BD-26C9DFFDCD00}"/>
          </ac:spMkLst>
        </pc:spChg>
        <pc:spChg chg="add mod">
          <ac:chgData name="蕭兆翔" userId="c09afb0b-60c9-45d8-81f2-4d7aa859f4bf" providerId="ADAL" clId="{54EA1219-623F-4E41-8B8F-54BE757E7C5B}" dt="2024-10-21T17:32:41.075" v="4235" actId="207"/>
          <ac:spMkLst>
            <pc:docMk/>
            <pc:sldMk cId="2560190655" sldId="430"/>
            <ac:spMk id="12" creationId="{4FF1D4AE-5E3C-AB83-91B5-18E90B41B5FE}"/>
          </ac:spMkLst>
        </pc:spChg>
      </pc:sldChg>
      <pc:sldChg chg="modSp add mod">
        <pc:chgData name="蕭兆翔" userId="c09afb0b-60c9-45d8-81f2-4d7aa859f4bf" providerId="ADAL" clId="{54EA1219-623F-4E41-8B8F-54BE757E7C5B}" dt="2024-11-04T18:28:40.245" v="14440" actId="20577"/>
        <pc:sldMkLst>
          <pc:docMk/>
          <pc:sldMk cId="2875611561" sldId="431"/>
        </pc:sldMkLst>
        <pc:spChg chg="mod">
          <ac:chgData name="蕭兆翔" userId="c09afb0b-60c9-45d8-81f2-4d7aa859f4bf" providerId="ADAL" clId="{54EA1219-623F-4E41-8B8F-54BE757E7C5B}" dt="2024-11-04T18:28:40.245" v="14440" actId="20577"/>
          <ac:spMkLst>
            <pc:docMk/>
            <pc:sldMk cId="2875611561" sldId="431"/>
            <ac:spMk id="3" creationId="{CA0E6ED4-114C-359E-B94B-6002744BC870}"/>
          </ac:spMkLst>
        </pc:spChg>
      </pc:sldChg>
      <pc:sldChg chg="addSp delSp modSp add del mod ord">
        <pc:chgData name="蕭兆翔" userId="c09afb0b-60c9-45d8-81f2-4d7aa859f4bf" providerId="ADAL" clId="{54EA1219-623F-4E41-8B8F-54BE757E7C5B}" dt="2024-11-04T18:27:22.287" v="14357" actId="2696"/>
        <pc:sldMkLst>
          <pc:docMk/>
          <pc:sldMk cId="3285882452" sldId="431"/>
        </pc:sldMkLst>
        <pc:spChg chg="mod">
          <ac:chgData name="蕭兆翔" userId="c09afb0b-60c9-45d8-81f2-4d7aa859f4bf" providerId="ADAL" clId="{54EA1219-623F-4E41-8B8F-54BE757E7C5B}" dt="2024-10-21T16:29:18.872" v="3335"/>
          <ac:spMkLst>
            <pc:docMk/>
            <pc:sldMk cId="3285882452" sldId="431"/>
            <ac:spMk id="3" creationId="{CA0E6ED4-114C-359E-B94B-6002744BC870}"/>
          </ac:spMkLst>
        </pc:spChg>
        <pc:spChg chg="mod">
          <ac:chgData name="蕭兆翔" userId="c09afb0b-60c9-45d8-81f2-4d7aa859f4bf" providerId="ADAL" clId="{54EA1219-623F-4E41-8B8F-54BE757E7C5B}" dt="2024-11-04T17:03:02.094" v="13405" actId="1076"/>
          <ac:spMkLst>
            <pc:docMk/>
            <pc:sldMk cId="3285882452" sldId="431"/>
            <ac:spMk id="4" creationId="{9289BE79-AB23-2368-76C3-BDC3F1E4903E}"/>
          </ac:spMkLst>
        </pc:spChg>
        <pc:spChg chg="del">
          <ac:chgData name="蕭兆翔" userId="c09afb0b-60c9-45d8-81f2-4d7aa859f4bf" providerId="ADAL" clId="{54EA1219-623F-4E41-8B8F-54BE757E7C5B}" dt="2024-10-21T16:29:40.875" v="3339" actId="478"/>
          <ac:spMkLst>
            <pc:docMk/>
            <pc:sldMk cId="3285882452" sldId="431"/>
            <ac:spMk id="5" creationId="{4409B9C6-1E88-95D8-D3F6-AA02C7C10A35}"/>
          </ac:spMkLst>
        </pc:spChg>
        <pc:spChg chg="add mod ord">
          <ac:chgData name="蕭兆翔" userId="c09afb0b-60c9-45d8-81f2-4d7aa859f4bf" providerId="ADAL" clId="{54EA1219-623F-4E41-8B8F-54BE757E7C5B}" dt="2024-10-28T09:02:35.324" v="5086" actId="1076"/>
          <ac:spMkLst>
            <pc:docMk/>
            <pc:sldMk cId="3285882452" sldId="431"/>
            <ac:spMk id="5" creationId="{AFCE64B2-04C8-6FB9-C59F-2AE15010E949}"/>
          </ac:spMkLst>
        </pc:spChg>
        <pc:spChg chg="add mod">
          <ac:chgData name="蕭兆翔" userId="c09afb0b-60c9-45d8-81f2-4d7aa859f4bf" providerId="ADAL" clId="{54EA1219-623F-4E41-8B8F-54BE757E7C5B}" dt="2024-10-28T09:02:29.991" v="5083" actId="1076"/>
          <ac:spMkLst>
            <pc:docMk/>
            <pc:sldMk cId="3285882452" sldId="431"/>
            <ac:spMk id="6" creationId="{4FA2A738-660D-0AA0-91C1-2355FC2327C5}"/>
          </ac:spMkLst>
        </pc:spChg>
        <pc:spChg chg="del">
          <ac:chgData name="蕭兆翔" userId="c09afb0b-60c9-45d8-81f2-4d7aa859f4bf" providerId="ADAL" clId="{54EA1219-623F-4E41-8B8F-54BE757E7C5B}" dt="2024-10-21T16:29:43.117" v="3340" actId="478"/>
          <ac:spMkLst>
            <pc:docMk/>
            <pc:sldMk cId="3285882452" sldId="431"/>
            <ac:spMk id="6" creationId="{C0F1B185-8D2B-7D58-1D97-AAF836AE32EF}"/>
          </ac:spMkLst>
        </pc:spChg>
        <pc:spChg chg="add mod">
          <ac:chgData name="蕭兆翔" userId="c09afb0b-60c9-45d8-81f2-4d7aa859f4bf" providerId="ADAL" clId="{54EA1219-623F-4E41-8B8F-54BE757E7C5B}" dt="2024-10-21T16:38:50.255" v="3472" actId="1076"/>
          <ac:spMkLst>
            <pc:docMk/>
            <pc:sldMk cId="3285882452" sldId="431"/>
            <ac:spMk id="7" creationId="{EDECF4FC-8CB7-FEA6-DC4F-1DD43E0E5C1C}"/>
          </ac:spMkLst>
        </pc:spChg>
        <pc:spChg chg="add mod">
          <ac:chgData name="蕭兆翔" userId="c09afb0b-60c9-45d8-81f2-4d7aa859f4bf" providerId="ADAL" clId="{54EA1219-623F-4E41-8B8F-54BE757E7C5B}" dt="2024-10-21T16:38:55.164" v="3473" actId="1076"/>
          <ac:spMkLst>
            <pc:docMk/>
            <pc:sldMk cId="3285882452" sldId="431"/>
            <ac:spMk id="8" creationId="{CD149E39-3B18-FE13-C9AD-98CA9DE5FBFE}"/>
          </ac:spMkLst>
        </pc:spChg>
        <pc:spChg chg="add mod">
          <ac:chgData name="蕭兆翔" userId="c09afb0b-60c9-45d8-81f2-4d7aa859f4bf" providerId="ADAL" clId="{54EA1219-623F-4E41-8B8F-54BE757E7C5B}" dt="2024-10-28T09:02:27.840" v="5082" actId="1076"/>
          <ac:spMkLst>
            <pc:docMk/>
            <pc:sldMk cId="3285882452" sldId="431"/>
            <ac:spMk id="9" creationId="{040CDEF8-3D57-ECE4-C6DF-FA0AFE6EEF36}"/>
          </ac:spMkLst>
        </pc:spChg>
        <pc:spChg chg="add mod">
          <ac:chgData name="蕭兆翔" userId="c09afb0b-60c9-45d8-81f2-4d7aa859f4bf" providerId="ADAL" clId="{54EA1219-623F-4E41-8B8F-54BE757E7C5B}" dt="2024-10-28T09:02:40.955" v="5087" actId="1076"/>
          <ac:spMkLst>
            <pc:docMk/>
            <pc:sldMk cId="3285882452" sldId="431"/>
            <ac:spMk id="10" creationId="{EC407E27-4042-E528-43AC-453DEE4B3C5B}"/>
          </ac:spMkLst>
        </pc:spChg>
        <pc:spChg chg="add del mod">
          <ac:chgData name="蕭兆翔" userId="c09afb0b-60c9-45d8-81f2-4d7aa859f4bf" providerId="ADAL" clId="{54EA1219-623F-4E41-8B8F-54BE757E7C5B}" dt="2024-10-28T09:02:13.835" v="5078" actId="478"/>
          <ac:spMkLst>
            <pc:docMk/>
            <pc:sldMk cId="3285882452" sldId="431"/>
            <ac:spMk id="12" creationId="{6B35383A-2EE8-6D0E-AA04-4974B93AD23A}"/>
          </ac:spMkLst>
        </pc:spChg>
        <pc:spChg chg="add del mod">
          <ac:chgData name="蕭兆翔" userId="c09afb0b-60c9-45d8-81f2-4d7aa859f4bf" providerId="ADAL" clId="{54EA1219-623F-4E41-8B8F-54BE757E7C5B}" dt="2024-10-21T16:42:26.202" v="3498" actId="478"/>
          <ac:spMkLst>
            <pc:docMk/>
            <pc:sldMk cId="3285882452" sldId="431"/>
            <ac:spMk id="14" creationId="{C630A2CA-349E-53FE-7E66-C48E9EB2F8BA}"/>
          </ac:spMkLst>
        </pc:spChg>
        <pc:spChg chg="add mod">
          <ac:chgData name="蕭兆翔" userId="c09afb0b-60c9-45d8-81f2-4d7aa859f4bf" providerId="ADAL" clId="{54EA1219-623F-4E41-8B8F-54BE757E7C5B}" dt="2024-10-28T09:01:56.363" v="5075" actId="207"/>
          <ac:spMkLst>
            <pc:docMk/>
            <pc:sldMk cId="3285882452" sldId="431"/>
            <ac:spMk id="16" creationId="{2D706CDA-7D77-AE0F-785D-B1BF1AD2A66B}"/>
          </ac:spMkLst>
        </pc:spChg>
        <pc:spChg chg="add del mod">
          <ac:chgData name="蕭兆翔" userId="c09afb0b-60c9-45d8-81f2-4d7aa859f4bf" providerId="ADAL" clId="{54EA1219-623F-4E41-8B8F-54BE757E7C5B}" dt="2024-10-21T16:39:26.499" v="3477"/>
          <ac:spMkLst>
            <pc:docMk/>
            <pc:sldMk cId="3285882452" sldId="431"/>
            <ac:spMk id="17" creationId="{5244F2E2-E78C-126A-A858-3F015303A046}"/>
          </ac:spMkLst>
        </pc:spChg>
        <pc:spChg chg="add mod">
          <ac:chgData name="蕭兆翔" userId="c09afb0b-60c9-45d8-81f2-4d7aa859f4bf" providerId="ADAL" clId="{54EA1219-623F-4E41-8B8F-54BE757E7C5B}" dt="2024-10-28T09:05:14.945" v="5123" actId="1076"/>
          <ac:spMkLst>
            <pc:docMk/>
            <pc:sldMk cId="3285882452" sldId="431"/>
            <ac:spMk id="19" creationId="{0F3565D3-5DAB-50A5-10C5-A38534B2E40A}"/>
          </ac:spMkLst>
        </pc:spChg>
        <pc:spChg chg="add mod">
          <ac:chgData name="蕭兆翔" userId="c09afb0b-60c9-45d8-81f2-4d7aa859f4bf" providerId="ADAL" clId="{54EA1219-623F-4E41-8B8F-54BE757E7C5B}" dt="2024-10-28T09:02:53.500" v="5110" actId="20577"/>
          <ac:spMkLst>
            <pc:docMk/>
            <pc:sldMk cId="3285882452" sldId="431"/>
            <ac:spMk id="20" creationId="{55973495-3F75-7D03-FCA6-0A400FFD779A}"/>
          </ac:spMkLst>
        </pc:spChg>
        <pc:spChg chg="add mod">
          <ac:chgData name="蕭兆翔" userId="c09afb0b-60c9-45d8-81f2-4d7aa859f4bf" providerId="ADAL" clId="{54EA1219-623F-4E41-8B8F-54BE757E7C5B}" dt="2024-10-28T09:02:35.324" v="5086" actId="1076"/>
          <ac:spMkLst>
            <pc:docMk/>
            <pc:sldMk cId="3285882452" sldId="431"/>
            <ac:spMk id="21" creationId="{73D517F8-D8E0-2951-CB5B-A85531998537}"/>
          </ac:spMkLst>
        </pc:spChg>
        <pc:spChg chg="add mod">
          <ac:chgData name="蕭兆翔" userId="c09afb0b-60c9-45d8-81f2-4d7aa859f4bf" providerId="ADAL" clId="{54EA1219-623F-4E41-8B8F-54BE757E7C5B}" dt="2024-10-21T17:19:38.376" v="4117" actId="1076"/>
          <ac:spMkLst>
            <pc:docMk/>
            <pc:sldMk cId="3285882452" sldId="431"/>
            <ac:spMk id="23" creationId="{9626A65A-A8F3-748C-39D0-343094B5A926}"/>
          </ac:spMkLst>
        </pc:spChg>
      </pc:sldChg>
      <pc:sldChg chg="addSp delSp modSp new del mod">
        <pc:chgData name="蕭兆翔" userId="c09afb0b-60c9-45d8-81f2-4d7aa859f4bf" providerId="ADAL" clId="{54EA1219-623F-4E41-8B8F-54BE757E7C5B}" dt="2024-11-04T18:27:22.287" v="14357" actId="2696"/>
        <pc:sldMkLst>
          <pc:docMk/>
          <pc:sldMk cId="941896372" sldId="432"/>
        </pc:sldMkLst>
        <pc:spChg chg="add mod ord">
          <ac:chgData name="蕭兆翔" userId="c09afb0b-60c9-45d8-81f2-4d7aa859f4bf" providerId="ADAL" clId="{54EA1219-623F-4E41-8B8F-54BE757E7C5B}" dt="2024-10-28T09:03:19.128" v="5115" actId="164"/>
          <ac:spMkLst>
            <pc:docMk/>
            <pc:sldMk cId="941896372" sldId="432"/>
            <ac:spMk id="3" creationId="{6691A34E-9F3F-19B7-A2D4-4E6590BB0A45}"/>
          </ac:spMkLst>
        </pc:spChg>
        <pc:spChg chg="add mod">
          <ac:chgData name="蕭兆翔" userId="c09afb0b-60c9-45d8-81f2-4d7aa859f4bf" providerId="ADAL" clId="{54EA1219-623F-4E41-8B8F-54BE757E7C5B}" dt="2024-10-28T09:03:19.128" v="5115" actId="164"/>
          <ac:spMkLst>
            <pc:docMk/>
            <pc:sldMk cId="941896372" sldId="432"/>
            <ac:spMk id="4" creationId="{4D4E90D5-3350-C419-0E1E-C1E94E08C99C}"/>
          </ac:spMkLst>
        </pc:spChg>
        <pc:spChg chg="add mod">
          <ac:chgData name="蕭兆翔" userId="c09afb0b-60c9-45d8-81f2-4d7aa859f4bf" providerId="ADAL" clId="{54EA1219-623F-4E41-8B8F-54BE757E7C5B}" dt="2024-10-28T09:03:19.128" v="5115" actId="164"/>
          <ac:spMkLst>
            <pc:docMk/>
            <pc:sldMk cId="941896372" sldId="432"/>
            <ac:spMk id="5" creationId="{B999E4D1-E14E-E5BF-7B53-86C681321308}"/>
          </ac:spMkLst>
        </pc:spChg>
        <pc:spChg chg="add mod">
          <ac:chgData name="蕭兆翔" userId="c09afb0b-60c9-45d8-81f2-4d7aa859f4bf" providerId="ADAL" clId="{54EA1219-623F-4E41-8B8F-54BE757E7C5B}" dt="2024-10-28T09:03:19.128" v="5115" actId="164"/>
          <ac:spMkLst>
            <pc:docMk/>
            <pc:sldMk cId="941896372" sldId="432"/>
            <ac:spMk id="6" creationId="{2A911C3D-2AD4-EBAA-04A8-001571D7A69D}"/>
          </ac:spMkLst>
        </pc:spChg>
        <pc:spChg chg="add mod">
          <ac:chgData name="蕭兆翔" userId="c09afb0b-60c9-45d8-81f2-4d7aa859f4bf" providerId="ADAL" clId="{54EA1219-623F-4E41-8B8F-54BE757E7C5B}" dt="2024-10-28T09:04:19.495" v="5122" actId="207"/>
          <ac:spMkLst>
            <pc:docMk/>
            <pc:sldMk cId="941896372" sldId="432"/>
            <ac:spMk id="8" creationId="{C0183A16-CF30-BCB1-CB33-9FC259DB55BA}"/>
          </ac:spMkLst>
        </pc:spChg>
        <pc:spChg chg="add mod">
          <ac:chgData name="蕭兆翔" userId="c09afb0b-60c9-45d8-81f2-4d7aa859f4bf" providerId="ADAL" clId="{54EA1219-623F-4E41-8B8F-54BE757E7C5B}" dt="2024-10-28T09:02:23.615" v="5080" actId="207"/>
          <ac:spMkLst>
            <pc:docMk/>
            <pc:sldMk cId="941896372" sldId="432"/>
            <ac:spMk id="9" creationId="{76B0E368-D1FD-579B-8559-1A05AA16F74C}"/>
          </ac:spMkLst>
        </pc:spChg>
        <pc:spChg chg="add mod">
          <ac:chgData name="蕭兆翔" userId="c09afb0b-60c9-45d8-81f2-4d7aa859f4bf" providerId="ADAL" clId="{54EA1219-623F-4E41-8B8F-54BE757E7C5B}" dt="2024-10-28T09:03:12.852" v="5113" actId="164"/>
          <ac:spMkLst>
            <pc:docMk/>
            <pc:sldMk cId="941896372" sldId="432"/>
            <ac:spMk id="10" creationId="{A29AD596-8E20-F576-B286-C381B26C3CD0}"/>
          </ac:spMkLst>
        </pc:spChg>
        <pc:spChg chg="add mod">
          <ac:chgData name="蕭兆翔" userId="c09afb0b-60c9-45d8-81f2-4d7aa859f4bf" providerId="ADAL" clId="{54EA1219-623F-4E41-8B8F-54BE757E7C5B}" dt="2024-10-28T09:00:53.708" v="5074" actId="1076"/>
          <ac:spMkLst>
            <pc:docMk/>
            <pc:sldMk cId="941896372" sldId="432"/>
            <ac:spMk id="11" creationId="{BA50C88D-071B-39C2-FFE7-1ACF0C86A0A7}"/>
          </ac:spMkLst>
        </pc:spChg>
        <pc:spChg chg="add mod">
          <ac:chgData name="蕭兆翔" userId="c09afb0b-60c9-45d8-81f2-4d7aa859f4bf" providerId="ADAL" clId="{54EA1219-623F-4E41-8B8F-54BE757E7C5B}" dt="2024-10-28T09:03:12.852" v="5113" actId="164"/>
          <ac:spMkLst>
            <pc:docMk/>
            <pc:sldMk cId="941896372" sldId="432"/>
            <ac:spMk id="12" creationId="{1F825F0C-775A-8F5B-3CF0-764948A11DA2}"/>
          </ac:spMkLst>
        </pc:spChg>
        <pc:spChg chg="add mod">
          <ac:chgData name="蕭兆翔" userId="c09afb0b-60c9-45d8-81f2-4d7aa859f4bf" providerId="ADAL" clId="{54EA1219-623F-4E41-8B8F-54BE757E7C5B}" dt="2024-10-28T09:03:12.852" v="5113" actId="164"/>
          <ac:spMkLst>
            <pc:docMk/>
            <pc:sldMk cId="941896372" sldId="432"/>
            <ac:spMk id="13" creationId="{554173B8-6BEF-77F0-BA9F-909867CF575D}"/>
          </ac:spMkLst>
        </pc:spChg>
        <pc:spChg chg="add mod">
          <ac:chgData name="蕭兆翔" userId="c09afb0b-60c9-45d8-81f2-4d7aa859f4bf" providerId="ADAL" clId="{54EA1219-623F-4E41-8B8F-54BE757E7C5B}" dt="2024-10-28T09:02:23.615" v="5080" actId="207"/>
          <ac:spMkLst>
            <pc:docMk/>
            <pc:sldMk cId="941896372" sldId="432"/>
            <ac:spMk id="14" creationId="{CE143E3C-F98D-9D70-B43D-C46903AC68BC}"/>
          </ac:spMkLst>
        </pc:spChg>
        <pc:spChg chg="add del mod">
          <ac:chgData name="蕭兆翔" userId="c09afb0b-60c9-45d8-81f2-4d7aa859f4bf" providerId="ADAL" clId="{54EA1219-623F-4E41-8B8F-54BE757E7C5B}" dt="2024-10-21T17:21:20.105" v="4185" actId="478"/>
          <ac:spMkLst>
            <pc:docMk/>
            <pc:sldMk cId="941896372" sldId="432"/>
            <ac:spMk id="15" creationId="{256C40E1-4A71-FDEB-093E-AEB75AD99F59}"/>
          </ac:spMkLst>
        </pc:spChg>
        <pc:spChg chg="add del mod">
          <ac:chgData name="蕭兆翔" userId="c09afb0b-60c9-45d8-81f2-4d7aa859f4bf" providerId="ADAL" clId="{54EA1219-623F-4E41-8B8F-54BE757E7C5B}" dt="2024-10-28T08:58:16.930" v="5011" actId="478"/>
          <ac:spMkLst>
            <pc:docMk/>
            <pc:sldMk cId="941896372" sldId="432"/>
            <ac:spMk id="16" creationId="{7438CAA7-15F6-A458-D7AF-C34920571E5D}"/>
          </ac:spMkLst>
        </pc:spChg>
        <pc:grpChg chg="add mod">
          <ac:chgData name="蕭兆翔" userId="c09afb0b-60c9-45d8-81f2-4d7aa859f4bf" providerId="ADAL" clId="{54EA1219-623F-4E41-8B8F-54BE757E7C5B}" dt="2024-10-28T09:03:15.018" v="5114" actId="1076"/>
          <ac:grpSpMkLst>
            <pc:docMk/>
            <pc:sldMk cId="941896372" sldId="432"/>
            <ac:grpSpMk id="15" creationId="{7197B223-6E56-3B67-6619-A09C87739F78}"/>
          </ac:grpSpMkLst>
        </pc:grpChg>
        <pc:grpChg chg="add mod">
          <ac:chgData name="蕭兆翔" userId="c09afb0b-60c9-45d8-81f2-4d7aa859f4bf" providerId="ADAL" clId="{54EA1219-623F-4E41-8B8F-54BE757E7C5B}" dt="2024-10-28T09:03:21.649" v="5116" actId="1076"/>
          <ac:grpSpMkLst>
            <pc:docMk/>
            <pc:sldMk cId="941896372" sldId="432"/>
            <ac:grpSpMk id="17" creationId="{5A4655F5-665A-4BF2-F599-9C382416D280}"/>
          </ac:grpSpMkLst>
        </pc:grpChg>
      </pc:sldChg>
      <pc:sldChg chg="add">
        <pc:chgData name="蕭兆翔" userId="c09afb0b-60c9-45d8-81f2-4d7aa859f4bf" providerId="ADAL" clId="{54EA1219-623F-4E41-8B8F-54BE757E7C5B}" dt="2024-11-04T18:27:25.451" v="14358"/>
        <pc:sldMkLst>
          <pc:docMk/>
          <pc:sldMk cId="4060943819" sldId="432"/>
        </pc:sldMkLst>
      </pc:sldChg>
      <pc:sldChg chg="ord">
        <pc:chgData name="蕭兆翔" userId="c09afb0b-60c9-45d8-81f2-4d7aa859f4bf" providerId="ADAL" clId="{54EA1219-623F-4E41-8B8F-54BE757E7C5B}" dt="2024-10-28T07:54:01.305" v="4811"/>
        <pc:sldMkLst>
          <pc:docMk/>
          <pc:sldMk cId="3550176874" sldId="434"/>
        </pc:sldMkLst>
      </pc:sldChg>
      <pc:sldChg chg="modSp mod">
        <pc:chgData name="蕭兆翔" userId="c09afb0b-60c9-45d8-81f2-4d7aa859f4bf" providerId="ADAL" clId="{54EA1219-623F-4E41-8B8F-54BE757E7C5B}" dt="2024-10-28T07:26:59.301" v="4259"/>
        <pc:sldMkLst>
          <pc:docMk/>
          <pc:sldMk cId="254666753" sldId="435"/>
        </pc:sldMkLst>
        <pc:spChg chg="mod">
          <ac:chgData name="蕭兆翔" userId="c09afb0b-60c9-45d8-81f2-4d7aa859f4bf" providerId="ADAL" clId="{54EA1219-623F-4E41-8B8F-54BE757E7C5B}" dt="2024-10-28T07:26:59.301" v="4259"/>
          <ac:spMkLst>
            <pc:docMk/>
            <pc:sldMk cId="254666753" sldId="435"/>
            <ac:spMk id="3" creationId="{8AB57732-681A-DB48-5DFC-535487DA22DE}"/>
          </ac:spMkLst>
        </pc:spChg>
      </pc:sldChg>
      <pc:sldChg chg="addSp delSp modSp add mod">
        <pc:chgData name="蕭兆翔" userId="c09afb0b-60c9-45d8-81f2-4d7aa859f4bf" providerId="ADAL" clId="{54EA1219-623F-4E41-8B8F-54BE757E7C5B}" dt="2024-10-28T09:05:52.795" v="5194" actId="207"/>
        <pc:sldMkLst>
          <pc:docMk/>
          <pc:sldMk cId="435989441" sldId="436"/>
        </pc:sldMkLst>
        <pc:spChg chg="mod">
          <ac:chgData name="蕭兆翔" userId="c09afb0b-60c9-45d8-81f2-4d7aa859f4bf" providerId="ADAL" clId="{54EA1219-623F-4E41-8B8F-54BE757E7C5B}" dt="2024-10-28T07:59:06.715" v="4937" actId="20577"/>
          <ac:spMkLst>
            <pc:docMk/>
            <pc:sldMk cId="435989441" sldId="436"/>
            <ac:spMk id="3" creationId="{DEB04435-B118-913B-0629-CC15028382A8}"/>
          </ac:spMkLst>
        </pc:spChg>
        <pc:spChg chg="del">
          <ac:chgData name="蕭兆翔" userId="c09afb0b-60c9-45d8-81f2-4d7aa859f4bf" providerId="ADAL" clId="{54EA1219-623F-4E41-8B8F-54BE757E7C5B}" dt="2024-10-28T07:26:42.780" v="4255" actId="478"/>
          <ac:spMkLst>
            <pc:docMk/>
            <pc:sldMk cId="435989441" sldId="436"/>
            <ac:spMk id="5" creationId="{5E1B3AF1-8AC5-0A10-BA73-5C3861D14B2C}"/>
          </ac:spMkLst>
        </pc:spChg>
        <pc:spChg chg="del">
          <ac:chgData name="蕭兆翔" userId="c09afb0b-60c9-45d8-81f2-4d7aa859f4bf" providerId="ADAL" clId="{54EA1219-623F-4E41-8B8F-54BE757E7C5B}" dt="2024-10-28T07:26:41.738" v="4254" actId="478"/>
          <ac:spMkLst>
            <pc:docMk/>
            <pc:sldMk cId="435989441" sldId="436"/>
            <ac:spMk id="6" creationId="{5902DA83-411F-B4D8-8FA8-36EF6814D573}"/>
          </ac:spMkLst>
        </pc:spChg>
        <pc:spChg chg="del">
          <ac:chgData name="蕭兆翔" userId="c09afb0b-60c9-45d8-81f2-4d7aa859f4bf" providerId="ADAL" clId="{54EA1219-623F-4E41-8B8F-54BE757E7C5B}" dt="2024-10-28T07:26:40.865" v="4253" actId="478"/>
          <ac:spMkLst>
            <pc:docMk/>
            <pc:sldMk cId="435989441" sldId="436"/>
            <ac:spMk id="7" creationId="{6AC177A4-AD39-EC69-ADD8-DBB62E4C3E4B}"/>
          </ac:spMkLst>
        </pc:spChg>
        <pc:spChg chg="add mod">
          <ac:chgData name="蕭兆翔" userId="c09afb0b-60c9-45d8-81f2-4d7aa859f4bf" providerId="ADAL" clId="{54EA1219-623F-4E41-8B8F-54BE757E7C5B}" dt="2024-10-28T09:05:52.795" v="5194" actId="207"/>
          <ac:spMkLst>
            <pc:docMk/>
            <pc:sldMk cId="435989441" sldId="436"/>
            <ac:spMk id="8" creationId="{90424141-4223-3651-B00E-6A9DE53FA3C7}"/>
          </ac:spMkLst>
        </pc:spChg>
        <pc:picChg chg="add del">
          <ac:chgData name="蕭兆翔" userId="c09afb0b-60c9-45d8-81f2-4d7aa859f4bf" providerId="ADAL" clId="{54EA1219-623F-4E41-8B8F-54BE757E7C5B}" dt="2024-10-28T07:26:56.566" v="4258" actId="478"/>
          <ac:picMkLst>
            <pc:docMk/>
            <pc:sldMk cId="435989441" sldId="436"/>
            <ac:picMk id="9" creationId="{14D4405D-0548-03A4-8435-8CED9CCB25E6}"/>
          </ac:picMkLst>
        </pc:picChg>
      </pc:sldChg>
      <pc:sldChg chg="addSp delSp modSp add mod">
        <pc:chgData name="蕭兆翔" userId="c09afb0b-60c9-45d8-81f2-4d7aa859f4bf" providerId="ADAL" clId="{54EA1219-623F-4E41-8B8F-54BE757E7C5B}" dt="2024-10-28T07:57:24.284" v="4923" actId="207"/>
        <pc:sldMkLst>
          <pc:docMk/>
          <pc:sldMk cId="1079316449" sldId="437"/>
        </pc:sldMkLst>
        <pc:spChg chg="add del mod">
          <ac:chgData name="蕭兆翔" userId="c09afb0b-60c9-45d8-81f2-4d7aa859f4bf" providerId="ADAL" clId="{54EA1219-623F-4E41-8B8F-54BE757E7C5B}" dt="2024-10-28T07:49:28.342" v="4673" actId="478"/>
          <ac:spMkLst>
            <pc:docMk/>
            <pc:sldMk cId="1079316449" sldId="437"/>
            <ac:spMk id="2" creationId="{64967FE7-8C03-53A4-4468-F57F8808FD61}"/>
          </ac:spMkLst>
        </pc:spChg>
        <pc:spChg chg="mod">
          <ac:chgData name="蕭兆翔" userId="c09afb0b-60c9-45d8-81f2-4d7aa859f4bf" providerId="ADAL" clId="{54EA1219-623F-4E41-8B8F-54BE757E7C5B}" dt="2024-10-28T07:49:38.688" v="4687" actId="20577"/>
          <ac:spMkLst>
            <pc:docMk/>
            <pc:sldMk cId="1079316449" sldId="437"/>
            <ac:spMk id="4" creationId="{9C1B5636-2435-A13F-4A93-8969BF4DC451}"/>
          </ac:spMkLst>
        </pc:spChg>
        <pc:spChg chg="del">
          <ac:chgData name="蕭兆翔" userId="c09afb0b-60c9-45d8-81f2-4d7aa859f4bf" providerId="ADAL" clId="{54EA1219-623F-4E41-8B8F-54BE757E7C5B}" dt="2024-10-28T07:36:07.284" v="4531" actId="478"/>
          <ac:spMkLst>
            <pc:docMk/>
            <pc:sldMk cId="1079316449" sldId="437"/>
            <ac:spMk id="5" creationId="{EC5F6686-9CFE-0D83-0C95-196F85C81D59}"/>
          </ac:spMkLst>
        </pc:spChg>
        <pc:spChg chg="add">
          <ac:chgData name="蕭兆翔" userId="c09afb0b-60c9-45d8-81f2-4d7aa859f4bf" providerId="ADAL" clId="{54EA1219-623F-4E41-8B8F-54BE757E7C5B}" dt="2024-10-28T07:39:44.654" v="4546"/>
          <ac:spMkLst>
            <pc:docMk/>
            <pc:sldMk cId="1079316449" sldId="437"/>
            <ac:spMk id="6" creationId="{0DA03DEB-B38F-5A2B-A4A0-AD6A492AF29C}"/>
          </ac:spMkLst>
        </pc:spChg>
        <pc:spChg chg="add del mod">
          <ac:chgData name="蕭兆翔" userId="c09afb0b-60c9-45d8-81f2-4d7aa859f4bf" providerId="ADAL" clId="{54EA1219-623F-4E41-8B8F-54BE757E7C5B}" dt="2024-10-28T07:39:48.391" v="4550"/>
          <ac:spMkLst>
            <pc:docMk/>
            <pc:sldMk cId="1079316449" sldId="437"/>
            <ac:spMk id="7" creationId="{40F8983C-2D48-11B0-E3BC-7984ABA49424}"/>
          </ac:spMkLst>
        </pc:spChg>
        <pc:spChg chg="add del mod">
          <ac:chgData name="蕭兆翔" userId="c09afb0b-60c9-45d8-81f2-4d7aa859f4bf" providerId="ADAL" clId="{54EA1219-623F-4E41-8B8F-54BE757E7C5B}" dt="2024-10-28T07:52:40.415" v="4755" actId="478"/>
          <ac:spMkLst>
            <pc:docMk/>
            <pc:sldMk cId="1079316449" sldId="437"/>
            <ac:spMk id="9" creationId="{FAA04614-F5B3-A91B-F4F7-F0521A3383F9}"/>
          </ac:spMkLst>
        </pc:spChg>
        <pc:spChg chg="add del mod">
          <ac:chgData name="蕭兆翔" userId="c09afb0b-60c9-45d8-81f2-4d7aa859f4bf" providerId="ADAL" clId="{54EA1219-623F-4E41-8B8F-54BE757E7C5B}" dt="2024-10-28T07:53:28.180" v="4808" actId="478"/>
          <ac:spMkLst>
            <pc:docMk/>
            <pc:sldMk cId="1079316449" sldId="437"/>
            <ac:spMk id="11" creationId="{48FD766D-4B3E-B177-CA91-8C17392AA151}"/>
          </ac:spMkLst>
        </pc:spChg>
        <pc:spChg chg="add mod">
          <ac:chgData name="蕭兆翔" userId="c09afb0b-60c9-45d8-81f2-4d7aa859f4bf" providerId="ADAL" clId="{54EA1219-623F-4E41-8B8F-54BE757E7C5B}" dt="2024-10-28T07:57:24.284" v="4923" actId="207"/>
          <ac:spMkLst>
            <pc:docMk/>
            <pc:sldMk cId="1079316449" sldId="437"/>
            <ac:spMk id="12" creationId="{997F7678-0B1A-69A7-2006-071FCBB9DB35}"/>
          </ac:spMkLst>
        </pc:spChg>
        <pc:spChg chg="mod">
          <ac:chgData name="蕭兆翔" userId="c09afb0b-60c9-45d8-81f2-4d7aa859f4bf" providerId="ADAL" clId="{54EA1219-623F-4E41-8B8F-54BE757E7C5B}" dt="2024-10-28T07:56:38.959" v="4910" actId="1076"/>
          <ac:spMkLst>
            <pc:docMk/>
            <pc:sldMk cId="1079316449" sldId="437"/>
            <ac:spMk id="13" creationId="{68E0408A-C677-970B-087A-E12C0E33B125}"/>
          </ac:spMkLst>
        </pc:spChg>
        <pc:spChg chg="add mod">
          <ac:chgData name="蕭兆翔" userId="c09afb0b-60c9-45d8-81f2-4d7aa859f4bf" providerId="ADAL" clId="{54EA1219-623F-4E41-8B8F-54BE757E7C5B}" dt="2024-10-28T07:56:34.012" v="4909" actId="1076"/>
          <ac:spMkLst>
            <pc:docMk/>
            <pc:sldMk cId="1079316449" sldId="437"/>
            <ac:spMk id="15" creationId="{E798786E-600E-F7F5-0649-6BDA5E714B07}"/>
          </ac:spMkLst>
        </pc:spChg>
        <pc:picChg chg="del mod">
          <ac:chgData name="蕭兆翔" userId="c09afb0b-60c9-45d8-81f2-4d7aa859f4bf" providerId="ADAL" clId="{54EA1219-623F-4E41-8B8F-54BE757E7C5B}" dt="2024-10-28T07:36:07.669" v="4533" actId="478"/>
          <ac:picMkLst>
            <pc:docMk/>
            <pc:sldMk cId="1079316449" sldId="437"/>
            <ac:picMk id="3" creationId="{E7F9520F-DE88-07A7-D2AA-4B1579C3980D}"/>
          </ac:picMkLst>
        </pc:picChg>
      </pc:sldChg>
      <pc:sldChg chg="addSp delSp add del setBg delDesignElem">
        <pc:chgData name="蕭兆翔" userId="c09afb0b-60c9-45d8-81f2-4d7aa859f4bf" providerId="ADAL" clId="{54EA1219-623F-4E41-8B8F-54BE757E7C5B}" dt="2024-10-28T07:42:02.102" v="4563"/>
        <pc:sldMkLst>
          <pc:docMk/>
          <pc:sldMk cId="214909493" sldId="438"/>
        </pc:sldMkLst>
        <pc:spChg chg="add del">
          <ac:chgData name="蕭兆翔" userId="c09afb0b-60c9-45d8-81f2-4d7aa859f4bf" providerId="ADAL" clId="{54EA1219-623F-4E41-8B8F-54BE757E7C5B}" dt="2024-10-28T07:42:02.102" v="4563"/>
          <ac:spMkLst>
            <pc:docMk/>
            <pc:sldMk cId="214909493" sldId="438"/>
            <ac:spMk id="2057" creationId="{6097E448-BEFA-77FC-459F-FC65075A1485}"/>
          </ac:spMkLst>
        </pc:spChg>
        <pc:spChg chg="add del">
          <ac:chgData name="蕭兆翔" userId="c09afb0b-60c9-45d8-81f2-4d7aa859f4bf" providerId="ADAL" clId="{54EA1219-623F-4E41-8B8F-54BE757E7C5B}" dt="2024-10-28T07:42:02.102" v="4563"/>
          <ac:spMkLst>
            <pc:docMk/>
            <pc:sldMk cId="214909493" sldId="438"/>
            <ac:spMk id="2059" creationId="{D22DF0B2-B521-9A41-EB6B-7457D49123D9}"/>
          </ac:spMkLst>
        </pc:spChg>
        <pc:spChg chg="add del">
          <ac:chgData name="蕭兆翔" userId="c09afb0b-60c9-45d8-81f2-4d7aa859f4bf" providerId="ADAL" clId="{54EA1219-623F-4E41-8B8F-54BE757E7C5B}" dt="2024-10-28T07:42:02.102" v="4563"/>
          <ac:spMkLst>
            <pc:docMk/>
            <pc:sldMk cId="214909493" sldId="438"/>
            <ac:spMk id="2061" creationId="{569FA249-0A4E-E019-5CEF-BCEE2A60CBDE}"/>
          </ac:spMkLst>
        </pc:spChg>
        <pc:spChg chg="add del">
          <ac:chgData name="蕭兆翔" userId="c09afb0b-60c9-45d8-81f2-4d7aa859f4bf" providerId="ADAL" clId="{54EA1219-623F-4E41-8B8F-54BE757E7C5B}" dt="2024-10-28T07:42:02.102" v="4563"/>
          <ac:spMkLst>
            <pc:docMk/>
            <pc:sldMk cId="214909493" sldId="438"/>
            <ac:spMk id="2063" creationId="{5A082D84-E77B-19B9-C059-368BD0E1D364}"/>
          </ac:spMkLst>
        </pc:spChg>
      </pc:sldChg>
      <pc:sldChg chg="addSp delSp add del setBg delDesignElem">
        <pc:chgData name="蕭兆翔" userId="c09afb0b-60c9-45d8-81f2-4d7aa859f4bf" providerId="ADAL" clId="{54EA1219-623F-4E41-8B8F-54BE757E7C5B}" dt="2024-10-28T07:41:55.175" v="4560"/>
        <pc:sldMkLst>
          <pc:docMk/>
          <pc:sldMk cId="1599842082" sldId="438"/>
        </pc:sldMkLst>
        <pc:spChg chg="add del">
          <ac:chgData name="蕭兆翔" userId="c09afb0b-60c9-45d8-81f2-4d7aa859f4bf" providerId="ADAL" clId="{54EA1219-623F-4E41-8B8F-54BE757E7C5B}" dt="2024-10-28T07:41:55.175" v="4560"/>
          <ac:spMkLst>
            <pc:docMk/>
            <pc:sldMk cId="1599842082" sldId="438"/>
            <ac:spMk id="2057" creationId="{23C06182-ABCB-B977-1A04-4D3F0D23D783}"/>
          </ac:spMkLst>
        </pc:spChg>
        <pc:spChg chg="add del">
          <ac:chgData name="蕭兆翔" userId="c09afb0b-60c9-45d8-81f2-4d7aa859f4bf" providerId="ADAL" clId="{54EA1219-623F-4E41-8B8F-54BE757E7C5B}" dt="2024-10-28T07:41:55.175" v="4560"/>
          <ac:spMkLst>
            <pc:docMk/>
            <pc:sldMk cId="1599842082" sldId="438"/>
            <ac:spMk id="2059" creationId="{0AFB78AF-D223-3FD3-EE24-59C95C8EEE13}"/>
          </ac:spMkLst>
        </pc:spChg>
        <pc:spChg chg="add del">
          <ac:chgData name="蕭兆翔" userId="c09afb0b-60c9-45d8-81f2-4d7aa859f4bf" providerId="ADAL" clId="{54EA1219-623F-4E41-8B8F-54BE757E7C5B}" dt="2024-10-28T07:41:55.175" v="4560"/>
          <ac:spMkLst>
            <pc:docMk/>
            <pc:sldMk cId="1599842082" sldId="438"/>
            <ac:spMk id="2061" creationId="{2A7D3EC2-BC0A-9CA8-009B-B847F26707F2}"/>
          </ac:spMkLst>
        </pc:spChg>
        <pc:spChg chg="add del">
          <ac:chgData name="蕭兆翔" userId="c09afb0b-60c9-45d8-81f2-4d7aa859f4bf" providerId="ADAL" clId="{54EA1219-623F-4E41-8B8F-54BE757E7C5B}" dt="2024-10-28T07:41:55.175" v="4560"/>
          <ac:spMkLst>
            <pc:docMk/>
            <pc:sldMk cId="1599842082" sldId="438"/>
            <ac:spMk id="2063" creationId="{F17547BE-8661-4CD5-5938-D129DA5B0788}"/>
          </ac:spMkLst>
        </pc:spChg>
      </pc:sldChg>
      <pc:sldChg chg="addSp delSp modSp add mod">
        <pc:chgData name="蕭兆翔" userId="c09afb0b-60c9-45d8-81f2-4d7aa859f4bf" providerId="ADAL" clId="{54EA1219-623F-4E41-8B8F-54BE757E7C5B}" dt="2024-10-28T07:42:32.219" v="4592" actId="14100"/>
        <pc:sldMkLst>
          <pc:docMk/>
          <pc:sldMk cId="2214926019" sldId="438"/>
        </pc:sldMkLst>
        <pc:spChg chg="mod">
          <ac:chgData name="蕭兆翔" userId="c09afb0b-60c9-45d8-81f2-4d7aa859f4bf" providerId="ADAL" clId="{54EA1219-623F-4E41-8B8F-54BE757E7C5B}" dt="2024-10-28T07:42:06.888" v="4587" actId="20577"/>
          <ac:spMkLst>
            <pc:docMk/>
            <pc:sldMk cId="2214926019" sldId="438"/>
            <ac:spMk id="3" creationId="{E5E87F13-B373-FEBA-1143-8DD599BD3F76}"/>
          </ac:spMkLst>
        </pc:spChg>
        <pc:picChg chg="add del mod">
          <ac:chgData name="蕭兆翔" userId="c09afb0b-60c9-45d8-81f2-4d7aa859f4bf" providerId="ADAL" clId="{54EA1219-623F-4E41-8B8F-54BE757E7C5B}" dt="2024-10-28T07:42:32.219" v="4592" actId="14100"/>
          <ac:picMkLst>
            <pc:docMk/>
            <pc:sldMk cId="2214926019" sldId="438"/>
            <ac:picMk id="2052" creationId="{DDD111FD-877A-B00D-FD0A-472C084E203B}"/>
          </ac:picMkLst>
        </pc:picChg>
      </pc:sldChg>
      <pc:sldChg chg="add del">
        <pc:chgData name="蕭兆翔" userId="c09afb0b-60c9-45d8-81f2-4d7aa859f4bf" providerId="ADAL" clId="{54EA1219-623F-4E41-8B8F-54BE757E7C5B}" dt="2024-11-04T15:19:01.517" v="12438" actId="47"/>
        <pc:sldMkLst>
          <pc:docMk/>
          <pc:sldMk cId="3957259993" sldId="439"/>
        </pc:sldMkLst>
      </pc:sldChg>
      <pc:sldChg chg="addSp delSp add del setBg delDesignElem">
        <pc:chgData name="蕭兆翔" userId="c09afb0b-60c9-45d8-81f2-4d7aa859f4bf" providerId="ADAL" clId="{54EA1219-623F-4E41-8B8F-54BE757E7C5B}" dt="2024-10-28T09:57:22.339" v="5200"/>
        <pc:sldMkLst>
          <pc:docMk/>
          <pc:sldMk cId="257304410" sldId="440"/>
        </pc:sldMkLst>
        <pc:spChg chg="add del">
          <ac:chgData name="蕭兆翔" userId="c09afb0b-60c9-45d8-81f2-4d7aa859f4bf" providerId="ADAL" clId="{54EA1219-623F-4E41-8B8F-54BE757E7C5B}" dt="2024-10-28T09:57:22.339" v="5200"/>
          <ac:spMkLst>
            <pc:docMk/>
            <pc:sldMk cId="257304410" sldId="440"/>
            <ac:spMk id="2057" creationId="{8217E55D-5ED3-9C36-8BAE-600436D5C64A}"/>
          </ac:spMkLst>
        </pc:spChg>
        <pc:spChg chg="add del">
          <ac:chgData name="蕭兆翔" userId="c09afb0b-60c9-45d8-81f2-4d7aa859f4bf" providerId="ADAL" clId="{54EA1219-623F-4E41-8B8F-54BE757E7C5B}" dt="2024-10-28T09:57:22.339" v="5200"/>
          <ac:spMkLst>
            <pc:docMk/>
            <pc:sldMk cId="257304410" sldId="440"/>
            <ac:spMk id="2059" creationId="{2C327FA8-BC2A-C6E3-5B29-A97AC3F8471C}"/>
          </ac:spMkLst>
        </pc:spChg>
        <pc:spChg chg="add del">
          <ac:chgData name="蕭兆翔" userId="c09afb0b-60c9-45d8-81f2-4d7aa859f4bf" providerId="ADAL" clId="{54EA1219-623F-4E41-8B8F-54BE757E7C5B}" dt="2024-10-28T09:57:22.339" v="5200"/>
          <ac:spMkLst>
            <pc:docMk/>
            <pc:sldMk cId="257304410" sldId="440"/>
            <ac:spMk id="2061" creationId="{C150BFFF-0CD5-9B22-1078-37E409CB8D27}"/>
          </ac:spMkLst>
        </pc:spChg>
        <pc:spChg chg="add del">
          <ac:chgData name="蕭兆翔" userId="c09afb0b-60c9-45d8-81f2-4d7aa859f4bf" providerId="ADAL" clId="{54EA1219-623F-4E41-8B8F-54BE757E7C5B}" dt="2024-10-28T09:57:22.339" v="5200"/>
          <ac:spMkLst>
            <pc:docMk/>
            <pc:sldMk cId="257304410" sldId="440"/>
            <ac:spMk id="2063" creationId="{2DAE1BC0-E24C-4476-6ED8-47DC7FED7DD8}"/>
          </ac:spMkLst>
        </pc:spChg>
      </pc:sldChg>
      <pc:sldChg chg="addSp delSp add del setBg delDesignElem">
        <pc:chgData name="蕭兆翔" userId="c09afb0b-60c9-45d8-81f2-4d7aa859f4bf" providerId="ADAL" clId="{54EA1219-623F-4E41-8B8F-54BE757E7C5B}" dt="2024-10-28T09:57:19.712" v="5197"/>
        <pc:sldMkLst>
          <pc:docMk/>
          <pc:sldMk cId="2009914157" sldId="440"/>
        </pc:sldMkLst>
        <pc:spChg chg="add del">
          <ac:chgData name="蕭兆翔" userId="c09afb0b-60c9-45d8-81f2-4d7aa859f4bf" providerId="ADAL" clId="{54EA1219-623F-4E41-8B8F-54BE757E7C5B}" dt="2024-10-28T09:57:19.712" v="5197"/>
          <ac:spMkLst>
            <pc:docMk/>
            <pc:sldMk cId="2009914157" sldId="440"/>
            <ac:spMk id="2057" creationId="{E3F26468-0D29-B216-2B78-CB718AD31060}"/>
          </ac:spMkLst>
        </pc:spChg>
        <pc:spChg chg="add del">
          <ac:chgData name="蕭兆翔" userId="c09afb0b-60c9-45d8-81f2-4d7aa859f4bf" providerId="ADAL" clId="{54EA1219-623F-4E41-8B8F-54BE757E7C5B}" dt="2024-10-28T09:57:19.712" v="5197"/>
          <ac:spMkLst>
            <pc:docMk/>
            <pc:sldMk cId="2009914157" sldId="440"/>
            <ac:spMk id="2059" creationId="{A69FE5A3-E039-CA62-635C-0F55B243C597}"/>
          </ac:spMkLst>
        </pc:spChg>
        <pc:spChg chg="add del">
          <ac:chgData name="蕭兆翔" userId="c09afb0b-60c9-45d8-81f2-4d7aa859f4bf" providerId="ADAL" clId="{54EA1219-623F-4E41-8B8F-54BE757E7C5B}" dt="2024-10-28T09:57:19.712" v="5197"/>
          <ac:spMkLst>
            <pc:docMk/>
            <pc:sldMk cId="2009914157" sldId="440"/>
            <ac:spMk id="2061" creationId="{F947E426-A056-C850-C6FA-F71FAAB3A38C}"/>
          </ac:spMkLst>
        </pc:spChg>
        <pc:spChg chg="add del">
          <ac:chgData name="蕭兆翔" userId="c09afb0b-60c9-45d8-81f2-4d7aa859f4bf" providerId="ADAL" clId="{54EA1219-623F-4E41-8B8F-54BE757E7C5B}" dt="2024-10-28T09:57:19.712" v="5197"/>
          <ac:spMkLst>
            <pc:docMk/>
            <pc:sldMk cId="2009914157" sldId="440"/>
            <ac:spMk id="2063" creationId="{F3A61C26-1F66-517A-D182-EA2EBAEBD209}"/>
          </ac:spMkLst>
        </pc:spChg>
      </pc:sldChg>
      <pc:sldChg chg="modSp add mod">
        <pc:chgData name="蕭兆翔" userId="c09afb0b-60c9-45d8-81f2-4d7aa859f4bf" providerId="ADAL" clId="{54EA1219-623F-4E41-8B8F-54BE757E7C5B}" dt="2024-10-28T09:59:31.204" v="5210" actId="14100"/>
        <pc:sldMkLst>
          <pc:docMk/>
          <pc:sldMk cId="2649297380" sldId="440"/>
        </pc:sldMkLst>
        <pc:spChg chg="mod">
          <ac:chgData name="蕭兆翔" userId="c09afb0b-60c9-45d8-81f2-4d7aa859f4bf" providerId="ADAL" clId="{54EA1219-623F-4E41-8B8F-54BE757E7C5B}" dt="2024-10-28T09:57:25.219" v="5207" actId="20577"/>
          <ac:spMkLst>
            <pc:docMk/>
            <pc:sldMk cId="2649297380" sldId="440"/>
            <ac:spMk id="3" creationId="{34118FFD-EC4C-3FA1-CEE0-AF23716BC1F9}"/>
          </ac:spMkLst>
        </pc:spChg>
        <pc:picChg chg="mod">
          <ac:chgData name="蕭兆翔" userId="c09afb0b-60c9-45d8-81f2-4d7aa859f4bf" providerId="ADAL" clId="{54EA1219-623F-4E41-8B8F-54BE757E7C5B}" dt="2024-10-28T09:59:31.204" v="5210" actId="14100"/>
          <ac:picMkLst>
            <pc:docMk/>
            <pc:sldMk cId="2649297380" sldId="440"/>
            <ac:picMk id="2052" creationId="{808103CD-3EED-C487-EA07-0605A9F225A4}"/>
          </ac:picMkLst>
        </pc:picChg>
      </pc:sldChg>
      <pc:sldChg chg="modSp add mod">
        <pc:chgData name="蕭兆翔" userId="c09afb0b-60c9-45d8-81f2-4d7aa859f4bf" providerId="ADAL" clId="{54EA1219-623F-4E41-8B8F-54BE757E7C5B}" dt="2024-10-28T11:41:11.751" v="5285" actId="14100"/>
        <pc:sldMkLst>
          <pc:docMk/>
          <pc:sldMk cId="3279015111" sldId="441"/>
        </pc:sldMkLst>
        <pc:spChg chg="mod">
          <ac:chgData name="蕭兆翔" userId="c09afb0b-60c9-45d8-81f2-4d7aa859f4bf" providerId="ADAL" clId="{54EA1219-623F-4E41-8B8F-54BE757E7C5B}" dt="2024-10-28T11:41:11.751" v="5285" actId="14100"/>
          <ac:spMkLst>
            <pc:docMk/>
            <pc:sldMk cId="3279015111" sldId="441"/>
            <ac:spMk id="3" creationId="{14E46586-198F-2AB7-0C59-63DF760B3A7A}"/>
          </ac:spMkLst>
        </pc:spChg>
        <pc:picChg chg="mod">
          <ac:chgData name="蕭兆翔" userId="c09afb0b-60c9-45d8-81f2-4d7aa859f4bf" providerId="ADAL" clId="{54EA1219-623F-4E41-8B8F-54BE757E7C5B}" dt="2024-10-28T11:40:51.689" v="5278" actId="14826"/>
          <ac:picMkLst>
            <pc:docMk/>
            <pc:sldMk cId="3279015111" sldId="441"/>
            <ac:picMk id="2052" creationId="{4E9FB70B-D83D-30E2-1511-1ECF7507A578}"/>
          </ac:picMkLst>
        </pc:picChg>
      </pc:sldChg>
      <pc:sldChg chg="addSp delSp add del setBg delDesignElem">
        <pc:chgData name="蕭兆翔" userId="c09afb0b-60c9-45d8-81f2-4d7aa859f4bf" providerId="ADAL" clId="{54EA1219-623F-4E41-8B8F-54BE757E7C5B}" dt="2024-10-28T11:37:42.991" v="5213"/>
        <pc:sldMkLst>
          <pc:docMk/>
          <pc:sldMk cId="3506195256" sldId="441"/>
        </pc:sldMkLst>
        <pc:spChg chg="add del">
          <ac:chgData name="蕭兆翔" userId="c09afb0b-60c9-45d8-81f2-4d7aa859f4bf" providerId="ADAL" clId="{54EA1219-623F-4E41-8B8F-54BE757E7C5B}" dt="2024-10-28T11:37:42.991" v="5213"/>
          <ac:spMkLst>
            <pc:docMk/>
            <pc:sldMk cId="3506195256" sldId="441"/>
            <ac:spMk id="2057" creationId="{84A1BA2D-F12B-374A-3EA8-32A9022EB622}"/>
          </ac:spMkLst>
        </pc:spChg>
        <pc:spChg chg="add del">
          <ac:chgData name="蕭兆翔" userId="c09afb0b-60c9-45d8-81f2-4d7aa859f4bf" providerId="ADAL" clId="{54EA1219-623F-4E41-8B8F-54BE757E7C5B}" dt="2024-10-28T11:37:42.991" v="5213"/>
          <ac:spMkLst>
            <pc:docMk/>
            <pc:sldMk cId="3506195256" sldId="441"/>
            <ac:spMk id="2059" creationId="{DBA745FF-A8EA-5DE9-BB43-E82F0AEB78C7}"/>
          </ac:spMkLst>
        </pc:spChg>
        <pc:spChg chg="add del">
          <ac:chgData name="蕭兆翔" userId="c09afb0b-60c9-45d8-81f2-4d7aa859f4bf" providerId="ADAL" clId="{54EA1219-623F-4E41-8B8F-54BE757E7C5B}" dt="2024-10-28T11:37:42.991" v="5213"/>
          <ac:spMkLst>
            <pc:docMk/>
            <pc:sldMk cId="3506195256" sldId="441"/>
            <ac:spMk id="2061" creationId="{A02C8EF2-7746-9097-1A7D-1561894D1054}"/>
          </ac:spMkLst>
        </pc:spChg>
        <pc:spChg chg="add del">
          <ac:chgData name="蕭兆翔" userId="c09afb0b-60c9-45d8-81f2-4d7aa859f4bf" providerId="ADAL" clId="{54EA1219-623F-4E41-8B8F-54BE757E7C5B}" dt="2024-10-28T11:37:42.991" v="5213"/>
          <ac:spMkLst>
            <pc:docMk/>
            <pc:sldMk cId="3506195256" sldId="441"/>
            <ac:spMk id="2063" creationId="{2E57DC20-052C-5B94-D501-0ED5FE570C6E}"/>
          </ac:spMkLst>
        </pc:spChg>
      </pc:sldChg>
      <pc:sldChg chg="addSp delSp modSp add mod">
        <pc:chgData name="蕭兆翔" userId="c09afb0b-60c9-45d8-81f2-4d7aa859f4bf" providerId="ADAL" clId="{54EA1219-623F-4E41-8B8F-54BE757E7C5B}" dt="2024-10-28T11:56:31.272" v="5652" actId="207"/>
        <pc:sldMkLst>
          <pc:docMk/>
          <pc:sldMk cId="1527778216" sldId="442"/>
        </pc:sldMkLst>
        <pc:spChg chg="mod">
          <ac:chgData name="蕭兆翔" userId="c09afb0b-60c9-45d8-81f2-4d7aa859f4bf" providerId="ADAL" clId="{54EA1219-623F-4E41-8B8F-54BE757E7C5B}" dt="2024-10-28T11:52:26.524" v="5504" actId="20577"/>
          <ac:spMkLst>
            <pc:docMk/>
            <pc:sldMk cId="1527778216" sldId="442"/>
            <ac:spMk id="3" creationId="{82393692-08B3-3766-7666-FE4640B40DE8}"/>
          </ac:spMkLst>
        </pc:spChg>
        <pc:spChg chg="add del mod">
          <ac:chgData name="蕭兆翔" userId="c09afb0b-60c9-45d8-81f2-4d7aa859f4bf" providerId="ADAL" clId="{54EA1219-623F-4E41-8B8F-54BE757E7C5B}" dt="2024-10-28T11:43:57.280" v="5335" actId="478"/>
          <ac:spMkLst>
            <pc:docMk/>
            <pc:sldMk cId="1527778216" sldId="442"/>
            <ac:spMk id="4" creationId="{A61CAA18-76AF-AB29-9210-6E8C3D4FE27A}"/>
          </ac:spMkLst>
        </pc:spChg>
        <pc:spChg chg="add">
          <ac:chgData name="蕭兆翔" userId="c09afb0b-60c9-45d8-81f2-4d7aa859f4bf" providerId="ADAL" clId="{54EA1219-623F-4E41-8B8F-54BE757E7C5B}" dt="2024-10-28T11:44:00.614" v="5336"/>
          <ac:spMkLst>
            <pc:docMk/>
            <pc:sldMk cId="1527778216" sldId="442"/>
            <ac:spMk id="5" creationId="{A7D660FE-ADCC-17C2-566A-2E6C24602E8D}"/>
          </ac:spMkLst>
        </pc:spChg>
        <pc:spChg chg="add mod">
          <ac:chgData name="蕭兆翔" userId="c09afb0b-60c9-45d8-81f2-4d7aa859f4bf" providerId="ADAL" clId="{54EA1219-623F-4E41-8B8F-54BE757E7C5B}" dt="2024-10-28T11:55:19.654" v="5626" actId="114"/>
          <ac:spMkLst>
            <pc:docMk/>
            <pc:sldMk cId="1527778216" sldId="442"/>
            <ac:spMk id="7" creationId="{55F8F4F0-20C3-87B8-561E-E98DB9E8F9A8}"/>
          </ac:spMkLst>
        </pc:spChg>
        <pc:spChg chg="add del mod">
          <ac:chgData name="蕭兆翔" userId="c09afb0b-60c9-45d8-81f2-4d7aa859f4bf" providerId="ADAL" clId="{54EA1219-623F-4E41-8B8F-54BE757E7C5B}" dt="2024-10-28T11:48:26.457" v="5358" actId="478"/>
          <ac:spMkLst>
            <pc:docMk/>
            <pc:sldMk cId="1527778216" sldId="442"/>
            <ac:spMk id="8" creationId="{9854050B-9BC9-A89E-9DAD-81E5848AF6C1}"/>
          </ac:spMkLst>
        </pc:spChg>
        <pc:spChg chg="add mod">
          <ac:chgData name="蕭兆翔" userId="c09afb0b-60c9-45d8-81f2-4d7aa859f4bf" providerId="ADAL" clId="{54EA1219-623F-4E41-8B8F-54BE757E7C5B}" dt="2024-10-28T11:54:57.182" v="5624" actId="1076"/>
          <ac:spMkLst>
            <pc:docMk/>
            <pc:sldMk cId="1527778216" sldId="442"/>
            <ac:spMk id="9" creationId="{FDF2C28B-2CD0-13A2-F882-EE9D2DB405AD}"/>
          </ac:spMkLst>
        </pc:spChg>
        <pc:spChg chg="add mod">
          <ac:chgData name="蕭兆翔" userId="c09afb0b-60c9-45d8-81f2-4d7aa859f4bf" providerId="ADAL" clId="{54EA1219-623F-4E41-8B8F-54BE757E7C5B}" dt="2024-10-28T11:55:24.462" v="5628" actId="114"/>
          <ac:spMkLst>
            <pc:docMk/>
            <pc:sldMk cId="1527778216" sldId="442"/>
            <ac:spMk id="10" creationId="{08B15BFC-E764-6E5B-571C-74424A5D9246}"/>
          </ac:spMkLst>
        </pc:spChg>
        <pc:spChg chg="add mod">
          <ac:chgData name="蕭兆翔" userId="c09afb0b-60c9-45d8-81f2-4d7aa859f4bf" providerId="ADAL" clId="{54EA1219-623F-4E41-8B8F-54BE757E7C5B}" dt="2024-10-28T11:54:57.182" v="5624" actId="1076"/>
          <ac:spMkLst>
            <pc:docMk/>
            <pc:sldMk cId="1527778216" sldId="442"/>
            <ac:spMk id="11" creationId="{D6480EAD-5C96-7ED9-212B-991672A167A7}"/>
          </ac:spMkLst>
        </pc:spChg>
        <pc:spChg chg="add mod">
          <ac:chgData name="蕭兆翔" userId="c09afb0b-60c9-45d8-81f2-4d7aa859f4bf" providerId="ADAL" clId="{54EA1219-623F-4E41-8B8F-54BE757E7C5B}" dt="2024-10-28T11:56:16.631" v="5650" actId="114"/>
          <ac:spMkLst>
            <pc:docMk/>
            <pc:sldMk cId="1527778216" sldId="442"/>
            <ac:spMk id="12" creationId="{8D67AD51-A77D-679C-4168-12644C689BE9}"/>
          </ac:spMkLst>
        </pc:spChg>
        <pc:spChg chg="add del mod">
          <ac:chgData name="蕭兆翔" userId="c09afb0b-60c9-45d8-81f2-4d7aa859f4bf" providerId="ADAL" clId="{54EA1219-623F-4E41-8B8F-54BE757E7C5B}" dt="2024-10-28T11:52:05.601" v="5463" actId="478"/>
          <ac:spMkLst>
            <pc:docMk/>
            <pc:sldMk cId="1527778216" sldId="442"/>
            <ac:spMk id="14" creationId="{3600F7DB-23EA-BD17-43EB-79EB1407D05A}"/>
          </ac:spMkLst>
        </pc:spChg>
        <pc:spChg chg="add del mod">
          <ac:chgData name="蕭兆翔" userId="c09afb0b-60c9-45d8-81f2-4d7aa859f4bf" providerId="ADAL" clId="{54EA1219-623F-4E41-8B8F-54BE757E7C5B}" dt="2024-10-28T11:52:11.761" v="5465" actId="478"/>
          <ac:spMkLst>
            <pc:docMk/>
            <pc:sldMk cId="1527778216" sldId="442"/>
            <ac:spMk id="15" creationId="{A66F060F-79CA-2B08-9D51-BF8B9510B986}"/>
          </ac:spMkLst>
        </pc:spChg>
        <pc:spChg chg="add mod">
          <ac:chgData name="蕭兆翔" userId="c09afb0b-60c9-45d8-81f2-4d7aa859f4bf" providerId="ADAL" clId="{54EA1219-623F-4E41-8B8F-54BE757E7C5B}" dt="2024-10-28T11:56:06.607" v="5648" actId="1076"/>
          <ac:spMkLst>
            <pc:docMk/>
            <pc:sldMk cId="1527778216" sldId="442"/>
            <ac:spMk id="17" creationId="{4670CE5A-D17B-5DD7-4367-8D9A2CCE9A23}"/>
          </ac:spMkLst>
        </pc:spChg>
        <pc:spChg chg="add mod">
          <ac:chgData name="蕭兆翔" userId="c09afb0b-60c9-45d8-81f2-4d7aa859f4bf" providerId="ADAL" clId="{54EA1219-623F-4E41-8B8F-54BE757E7C5B}" dt="2024-10-28T11:56:04.264" v="5647" actId="1076"/>
          <ac:spMkLst>
            <pc:docMk/>
            <pc:sldMk cId="1527778216" sldId="442"/>
            <ac:spMk id="34" creationId="{06B566C3-EA63-0DCF-5461-BA2C1574FF74}"/>
          </ac:spMkLst>
        </pc:spChg>
        <pc:spChg chg="add mod">
          <ac:chgData name="蕭兆翔" userId="c09afb0b-60c9-45d8-81f2-4d7aa859f4bf" providerId="ADAL" clId="{54EA1219-623F-4E41-8B8F-54BE757E7C5B}" dt="2024-10-28T11:54:57.182" v="5624" actId="1076"/>
          <ac:spMkLst>
            <pc:docMk/>
            <pc:sldMk cId="1527778216" sldId="442"/>
            <ac:spMk id="37" creationId="{61C6A04B-18AA-445C-458F-A37D4E419BF6}"/>
          </ac:spMkLst>
        </pc:spChg>
        <pc:spChg chg="add mod">
          <ac:chgData name="蕭兆翔" userId="c09afb0b-60c9-45d8-81f2-4d7aa859f4bf" providerId="ADAL" clId="{54EA1219-623F-4E41-8B8F-54BE757E7C5B}" dt="2024-10-28T11:54:57.182" v="5624" actId="1076"/>
          <ac:spMkLst>
            <pc:docMk/>
            <pc:sldMk cId="1527778216" sldId="442"/>
            <ac:spMk id="38" creationId="{95D8A53A-0EBF-0659-0F9D-2C06E9D9AA67}"/>
          </ac:spMkLst>
        </pc:spChg>
        <pc:spChg chg="add mod">
          <ac:chgData name="蕭兆翔" userId="c09afb0b-60c9-45d8-81f2-4d7aa859f4bf" providerId="ADAL" clId="{54EA1219-623F-4E41-8B8F-54BE757E7C5B}" dt="2024-10-28T11:56:29.030" v="5651" actId="207"/>
          <ac:spMkLst>
            <pc:docMk/>
            <pc:sldMk cId="1527778216" sldId="442"/>
            <ac:spMk id="39" creationId="{C516E355-AEB1-6D8D-8017-604453B9BA58}"/>
          </ac:spMkLst>
        </pc:spChg>
        <pc:spChg chg="add mod">
          <ac:chgData name="蕭兆翔" userId="c09afb0b-60c9-45d8-81f2-4d7aa859f4bf" providerId="ADAL" clId="{54EA1219-623F-4E41-8B8F-54BE757E7C5B}" dt="2024-10-28T11:56:31.272" v="5652" actId="207"/>
          <ac:spMkLst>
            <pc:docMk/>
            <pc:sldMk cId="1527778216" sldId="442"/>
            <ac:spMk id="40" creationId="{3BECB0D6-BB36-73E7-CF1A-CF2D2041C0D0}"/>
          </ac:spMkLst>
        </pc:spChg>
        <pc:spChg chg="add mod">
          <ac:chgData name="蕭兆翔" userId="c09afb0b-60c9-45d8-81f2-4d7aa859f4bf" providerId="ADAL" clId="{54EA1219-623F-4E41-8B8F-54BE757E7C5B}" dt="2024-10-28T11:54:28.770" v="5619" actId="571"/>
          <ac:spMkLst>
            <pc:docMk/>
            <pc:sldMk cId="1527778216" sldId="442"/>
            <ac:spMk id="45" creationId="{E8708CB1-8D7F-87FF-19F4-29902E5F87D6}"/>
          </ac:spMkLst>
        </pc:spChg>
        <pc:spChg chg="add mod">
          <ac:chgData name="蕭兆翔" userId="c09afb0b-60c9-45d8-81f2-4d7aa859f4bf" providerId="ADAL" clId="{54EA1219-623F-4E41-8B8F-54BE757E7C5B}" dt="2024-10-28T11:54:28.770" v="5619" actId="571"/>
          <ac:spMkLst>
            <pc:docMk/>
            <pc:sldMk cId="1527778216" sldId="442"/>
            <ac:spMk id="46" creationId="{0A49FF76-1A21-02E7-B5B5-921ADBB0102A}"/>
          </ac:spMkLst>
        </pc:spChg>
        <pc:picChg chg="add del mod">
          <ac:chgData name="蕭兆翔" userId="c09afb0b-60c9-45d8-81f2-4d7aa859f4bf" providerId="ADAL" clId="{54EA1219-623F-4E41-8B8F-54BE757E7C5B}" dt="2024-10-28T11:52:28.654" v="5505" actId="478"/>
          <ac:picMkLst>
            <pc:docMk/>
            <pc:sldMk cId="1527778216" sldId="442"/>
            <ac:picMk id="6" creationId="{BE172EF5-97D2-786F-F221-30FF887B5865}"/>
          </ac:picMkLst>
        </pc:picChg>
        <pc:cxnChg chg="add mod">
          <ac:chgData name="蕭兆翔" userId="c09afb0b-60c9-45d8-81f2-4d7aa859f4bf" providerId="ADAL" clId="{54EA1219-623F-4E41-8B8F-54BE757E7C5B}" dt="2024-10-28T11:54:57.182" v="5624" actId="1076"/>
          <ac:cxnSpMkLst>
            <pc:docMk/>
            <pc:sldMk cId="1527778216" sldId="442"/>
            <ac:cxnSpMk id="19" creationId="{48900967-96DE-4ECB-8C5B-0608F8EBCC40}"/>
          </ac:cxnSpMkLst>
        </pc:cxnChg>
        <pc:cxnChg chg="add mod">
          <ac:chgData name="蕭兆翔" userId="c09afb0b-60c9-45d8-81f2-4d7aa859f4bf" providerId="ADAL" clId="{54EA1219-623F-4E41-8B8F-54BE757E7C5B}" dt="2024-10-28T11:54:57.182" v="5624" actId="1076"/>
          <ac:cxnSpMkLst>
            <pc:docMk/>
            <pc:sldMk cId="1527778216" sldId="442"/>
            <ac:cxnSpMk id="21" creationId="{E81FE111-BA9F-69D5-BD64-50437BC2F55E}"/>
          </ac:cxnSpMkLst>
        </pc:cxnChg>
        <pc:cxnChg chg="add mod">
          <ac:chgData name="蕭兆翔" userId="c09afb0b-60c9-45d8-81f2-4d7aa859f4bf" providerId="ADAL" clId="{54EA1219-623F-4E41-8B8F-54BE757E7C5B}" dt="2024-10-28T11:54:57.182" v="5624" actId="1076"/>
          <ac:cxnSpMkLst>
            <pc:docMk/>
            <pc:sldMk cId="1527778216" sldId="442"/>
            <ac:cxnSpMk id="23" creationId="{EACE6024-E567-7F0F-C8D4-13A017E5EE85}"/>
          </ac:cxnSpMkLst>
        </pc:cxnChg>
        <pc:cxnChg chg="add mod">
          <ac:chgData name="蕭兆翔" userId="c09afb0b-60c9-45d8-81f2-4d7aa859f4bf" providerId="ADAL" clId="{54EA1219-623F-4E41-8B8F-54BE757E7C5B}" dt="2024-10-28T11:54:57.182" v="5624" actId="1076"/>
          <ac:cxnSpMkLst>
            <pc:docMk/>
            <pc:sldMk cId="1527778216" sldId="442"/>
            <ac:cxnSpMk id="31" creationId="{A37B77A7-156D-9E14-ABD0-26059B00B38A}"/>
          </ac:cxnSpMkLst>
        </pc:cxnChg>
      </pc:sldChg>
      <pc:sldChg chg="addSp delSp modSp add mod">
        <pc:chgData name="蕭兆翔" userId="c09afb0b-60c9-45d8-81f2-4d7aa859f4bf" providerId="ADAL" clId="{54EA1219-623F-4E41-8B8F-54BE757E7C5B}" dt="2024-10-28T15:56:36.325" v="6644" actId="207"/>
        <pc:sldMkLst>
          <pc:docMk/>
          <pc:sldMk cId="2085420774" sldId="443"/>
        </pc:sldMkLst>
        <pc:spChg chg="mod">
          <ac:chgData name="蕭兆翔" userId="c09afb0b-60c9-45d8-81f2-4d7aa859f4bf" providerId="ADAL" clId="{54EA1219-623F-4E41-8B8F-54BE757E7C5B}" dt="2024-10-28T12:35:05.691" v="5889" actId="1076"/>
          <ac:spMkLst>
            <pc:docMk/>
            <pc:sldMk cId="2085420774" sldId="443"/>
            <ac:spMk id="2" creationId="{77AE72D1-2C10-4100-572E-B3D068931E71}"/>
          </ac:spMkLst>
        </pc:spChg>
        <pc:spChg chg="mod">
          <ac:chgData name="蕭兆翔" userId="c09afb0b-60c9-45d8-81f2-4d7aa859f4bf" providerId="ADAL" clId="{54EA1219-623F-4E41-8B8F-54BE757E7C5B}" dt="2024-10-28T11:57:18.663" v="5679" actId="20577"/>
          <ac:spMkLst>
            <pc:docMk/>
            <pc:sldMk cId="2085420774" sldId="443"/>
            <ac:spMk id="3" creationId="{F7A5B3A6-7294-BA1F-7732-A9FA0F12999C}"/>
          </ac:spMkLst>
        </pc:spChg>
        <pc:spChg chg="add mod">
          <ac:chgData name="蕭兆翔" userId="c09afb0b-60c9-45d8-81f2-4d7aa859f4bf" providerId="ADAL" clId="{54EA1219-623F-4E41-8B8F-54BE757E7C5B}" dt="2024-10-28T15:56:36.325" v="6644" actId="207"/>
          <ac:spMkLst>
            <pc:docMk/>
            <pc:sldMk cId="2085420774" sldId="443"/>
            <ac:spMk id="9" creationId="{AE63AA62-B28A-C8F3-F50F-9161DFF55FDC}"/>
          </ac:spMkLst>
        </pc:spChg>
        <pc:spChg chg="add mod">
          <ac:chgData name="蕭兆翔" userId="c09afb0b-60c9-45d8-81f2-4d7aa859f4bf" providerId="ADAL" clId="{54EA1219-623F-4E41-8B8F-54BE757E7C5B}" dt="2024-10-28T12:35:34.271" v="5896" actId="1076"/>
          <ac:spMkLst>
            <pc:docMk/>
            <pc:sldMk cId="2085420774" sldId="443"/>
            <ac:spMk id="11" creationId="{4B58B724-7569-B7D7-904C-EE29CEF40143}"/>
          </ac:spMkLst>
        </pc:spChg>
        <pc:spChg chg="add del mod">
          <ac:chgData name="蕭兆翔" userId="c09afb0b-60c9-45d8-81f2-4d7aa859f4bf" providerId="ADAL" clId="{54EA1219-623F-4E41-8B8F-54BE757E7C5B}" dt="2024-10-28T12:09:37.236" v="5759" actId="478"/>
          <ac:spMkLst>
            <pc:docMk/>
            <pc:sldMk cId="2085420774" sldId="443"/>
            <ac:spMk id="12" creationId="{2996DB20-8DCC-3C99-D129-3AA7BC45BEA5}"/>
          </ac:spMkLst>
        </pc:spChg>
        <pc:spChg chg="add mod">
          <ac:chgData name="蕭兆翔" userId="c09afb0b-60c9-45d8-81f2-4d7aa859f4bf" providerId="ADAL" clId="{54EA1219-623F-4E41-8B8F-54BE757E7C5B}" dt="2024-10-28T12:35:34.271" v="5896" actId="1076"/>
          <ac:spMkLst>
            <pc:docMk/>
            <pc:sldMk cId="2085420774" sldId="443"/>
            <ac:spMk id="16" creationId="{E086B816-A9A1-68A6-5427-CFECEF464FED}"/>
          </ac:spMkLst>
        </pc:spChg>
        <pc:spChg chg="add del mod">
          <ac:chgData name="蕭兆翔" userId="c09afb0b-60c9-45d8-81f2-4d7aa859f4bf" providerId="ADAL" clId="{54EA1219-623F-4E41-8B8F-54BE757E7C5B}" dt="2024-10-28T12:13:54.566" v="5810" actId="478"/>
          <ac:spMkLst>
            <pc:docMk/>
            <pc:sldMk cId="2085420774" sldId="443"/>
            <ac:spMk id="17" creationId="{E4EDF4F6-4F03-D97D-4C78-D7BB73E906F5}"/>
          </ac:spMkLst>
        </pc:spChg>
        <pc:spChg chg="add mod">
          <ac:chgData name="蕭兆翔" userId="c09afb0b-60c9-45d8-81f2-4d7aa859f4bf" providerId="ADAL" clId="{54EA1219-623F-4E41-8B8F-54BE757E7C5B}" dt="2024-10-28T12:35:58.830" v="5905" actId="1076"/>
          <ac:spMkLst>
            <pc:docMk/>
            <pc:sldMk cId="2085420774" sldId="443"/>
            <ac:spMk id="28" creationId="{3CBE74AE-4854-2FF6-FB9E-002032C93BD7}"/>
          </ac:spMkLst>
        </pc:spChg>
        <pc:spChg chg="add mod">
          <ac:chgData name="蕭兆翔" userId="c09afb0b-60c9-45d8-81f2-4d7aa859f4bf" providerId="ADAL" clId="{54EA1219-623F-4E41-8B8F-54BE757E7C5B}" dt="2024-10-28T12:35:58.830" v="5905" actId="1076"/>
          <ac:spMkLst>
            <pc:docMk/>
            <pc:sldMk cId="2085420774" sldId="443"/>
            <ac:spMk id="29" creationId="{46CC981D-239B-8597-C4A7-D0706870A73B}"/>
          </ac:spMkLst>
        </pc:spChg>
        <pc:spChg chg="add mod">
          <ac:chgData name="蕭兆翔" userId="c09afb0b-60c9-45d8-81f2-4d7aa859f4bf" providerId="ADAL" clId="{54EA1219-623F-4E41-8B8F-54BE757E7C5B}" dt="2024-10-28T12:36:05.714" v="5906" actId="1076"/>
          <ac:spMkLst>
            <pc:docMk/>
            <pc:sldMk cId="2085420774" sldId="443"/>
            <ac:spMk id="30" creationId="{F884EA32-742D-B0EF-2FCE-EA67148255F1}"/>
          </ac:spMkLst>
        </pc:spChg>
        <pc:picChg chg="add del mod">
          <ac:chgData name="蕭兆翔" userId="c09afb0b-60c9-45d8-81f2-4d7aa859f4bf" providerId="ADAL" clId="{54EA1219-623F-4E41-8B8F-54BE757E7C5B}" dt="2024-10-28T12:00:08.625" v="5683" actId="478"/>
          <ac:picMkLst>
            <pc:docMk/>
            <pc:sldMk cId="2085420774" sldId="443"/>
            <ac:picMk id="5" creationId="{564031C0-1EF5-4997-7BBD-BD7472A67E4B}"/>
          </ac:picMkLst>
        </pc:picChg>
        <pc:picChg chg="add mod">
          <ac:chgData name="蕭兆翔" userId="c09afb0b-60c9-45d8-81f2-4d7aa859f4bf" providerId="ADAL" clId="{54EA1219-623F-4E41-8B8F-54BE757E7C5B}" dt="2024-10-28T12:16:14.613" v="5841" actId="1076"/>
          <ac:picMkLst>
            <pc:docMk/>
            <pc:sldMk cId="2085420774" sldId="443"/>
            <ac:picMk id="7" creationId="{BF7D05FA-FE9B-79E0-B904-2FA4645E6D7D}"/>
          </ac:picMkLst>
        </pc:picChg>
        <pc:picChg chg="add del mod">
          <ac:chgData name="蕭兆翔" userId="c09afb0b-60c9-45d8-81f2-4d7aa859f4bf" providerId="ADAL" clId="{54EA1219-623F-4E41-8B8F-54BE757E7C5B}" dt="2024-10-28T12:09:33.592" v="5758" actId="478"/>
          <ac:picMkLst>
            <pc:docMk/>
            <pc:sldMk cId="2085420774" sldId="443"/>
            <ac:picMk id="14" creationId="{057DA635-7011-D586-1A18-403CE762EE56}"/>
          </ac:picMkLst>
        </pc:picChg>
        <pc:picChg chg="add mod">
          <ac:chgData name="蕭兆翔" userId="c09afb0b-60c9-45d8-81f2-4d7aa859f4bf" providerId="ADAL" clId="{54EA1219-623F-4E41-8B8F-54BE757E7C5B}" dt="2024-10-28T12:35:58.830" v="5905" actId="1076"/>
          <ac:picMkLst>
            <pc:docMk/>
            <pc:sldMk cId="2085420774" sldId="443"/>
            <ac:picMk id="19" creationId="{CE678DD3-F751-932F-32C0-D58E73B6FE1F}"/>
          </ac:picMkLst>
        </pc:picChg>
        <pc:picChg chg="add mod ord">
          <ac:chgData name="蕭兆翔" userId="c09afb0b-60c9-45d8-81f2-4d7aa859f4bf" providerId="ADAL" clId="{54EA1219-623F-4E41-8B8F-54BE757E7C5B}" dt="2024-10-28T12:35:53.768" v="5904" actId="1076"/>
          <ac:picMkLst>
            <pc:docMk/>
            <pc:sldMk cId="2085420774" sldId="443"/>
            <ac:picMk id="32" creationId="{2F016D1B-271A-FA5A-4A17-47277C903F0D}"/>
          </ac:picMkLst>
        </pc:picChg>
        <pc:cxnChg chg="add mod">
          <ac:chgData name="蕭兆翔" userId="c09afb0b-60c9-45d8-81f2-4d7aa859f4bf" providerId="ADAL" clId="{54EA1219-623F-4E41-8B8F-54BE757E7C5B}" dt="2024-10-28T12:35:58.830" v="5905" actId="1076"/>
          <ac:cxnSpMkLst>
            <pc:docMk/>
            <pc:sldMk cId="2085420774" sldId="443"/>
            <ac:cxnSpMk id="21" creationId="{1189C8D0-DF79-5FA9-8453-82E8C2396778}"/>
          </ac:cxnSpMkLst>
        </pc:cxnChg>
        <pc:cxnChg chg="add del mod">
          <ac:chgData name="蕭兆翔" userId="c09afb0b-60c9-45d8-81f2-4d7aa859f4bf" providerId="ADAL" clId="{54EA1219-623F-4E41-8B8F-54BE757E7C5B}" dt="2024-10-28T12:14:39.145" v="5827" actId="478"/>
          <ac:cxnSpMkLst>
            <pc:docMk/>
            <pc:sldMk cId="2085420774" sldId="443"/>
            <ac:cxnSpMk id="22" creationId="{8393E5B7-F0CD-8A44-F8E0-DECDB96CE041}"/>
          </ac:cxnSpMkLst>
        </pc:cxnChg>
      </pc:sldChg>
      <pc:sldChg chg="addSp delSp modSp new mod">
        <pc:chgData name="蕭兆翔" userId="c09afb0b-60c9-45d8-81f2-4d7aa859f4bf" providerId="ADAL" clId="{54EA1219-623F-4E41-8B8F-54BE757E7C5B}" dt="2024-11-03T08:23:04.338" v="6952" actId="1076"/>
        <pc:sldMkLst>
          <pc:docMk/>
          <pc:sldMk cId="1623895129" sldId="444"/>
        </pc:sldMkLst>
        <pc:spChg chg="add mod">
          <ac:chgData name="蕭兆翔" userId="c09afb0b-60c9-45d8-81f2-4d7aa859f4bf" providerId="ADAL" clId="{54EA1219-623F-4E41-8B8F-54BE757E7C5B}" dt="2024-10-28T15:37:23.018" v="6361" actId="20577"/>
          <ac:spMkLst>
            <pc:docMk/>
            <pc:sldMk cId="1623895129" sldId="444"/>
            <ac:spMk id="3" creationId="{11966B9A-93AC-A668-D6BA-E5D5276B83E1}"/>
          </ac:spMkLst>
        </pc:spChg>
        <pc:spChg chg="add mod">
          <ac:chgData name="蕭兆翔" userId="c09afb0b-60c9-45d8-81f2-4d7aa859f4bf" providerId="ADAL" clId="{54EA1219-623F-4E41-8B8F-54BE757E7C5B}" dt="2024-11-03T08:23:04.338" v="6952" actId="1076"/>
          <ac:spMkLst>
            <pc:docMk/>
            <pc:sldMk cId="1623895129" sldId="444"/>
            <ac:spMk id="4" creationId="{D4E3362C-F75F-63D6-C79E-EE370529A32E}"/>
          </ac:spMkLst>
        </pc:spChg>
        <pc:spChg chg="add mod">
          <ac:chgData name="蕭兆翔" userId="c09afb0b-60c9-45d8-81f2-4d7aa859f4bf" providerId="ADAL" clId="{54EA1219-623F-4E41-8B8F-54BE757E7C5B}" dt="2024-11-03T08:22:58.209" v="6950" actId="207"/>
          <ac:spMkLst>
            <pc:docMk/>
            <pc:sldMk cId="1623895129" sldId="444"/>
            <ac:spMk id="6" creationId="{146296F8-A902-1AFD-D82B-EA138A1E073A}"/>
          </ac:spMkLst>
        </pc:spChg>
        <pc:spChg chg="add mod">
          <ac:chgData name="蕭兆翔" userId="c09afb0b-60c9-45d8-81f2-4d7aa859f4bf" providerId="ADAL" clId="{54EA1219-623F-4E41-8B8F-54BE757E7C5B}" dt="2024-10-28T12:43:48.392" v="5970" actId="1076"/>
          <ac:spMkLst>
            <pc:docMk/>
            <pc:sldMk cId="1623895129" sldId="444"/>
            <ac:spMk id="16" creationId="{FE0193D2-39EA-E6BF-6F4B-DCE1EC5B6544}"/>
          </ac:spMkLst>
        </pc:spChg>
        <pc:spChg chg="add mod">
          <ac:chgData name="蕭兆翔" userId="c09afb0b-60c9-45d8-81f2-4d7aa859f4bf" providerId="ADAL" clId="{54EA1219-623F-4E41-8B8F-54BE757E7C5B}" dt="2024-10-28T12:43:48.392" v="5970" actId="1076"/>
          <ac:spMkLst>
            <pc:docMk/>
            <pc:sldMk cId="1623895129" sldId="444"/>
            <ac:spMk id="17" creationId="{BFB7A88A-7D7F-8515-DA85-60D0BEED1263}"/>
          </ac:spMkLst>
        </pc:spChg>
        <pc:spChg chg="add mod">
          <ac:chgData name="蕭兆翔" userId="c09afb0b-60c9-45d8-81f2-4d7aa859f4bf" providerId="ADAL" clId="{54EA1219-623F-4E41-8B8F-54BE757E7C5B}" dt="2024-10-28T12:44:14.230" v="5981" actId="14100"/>
          <ac:spMkLst>
            <pc:docMk/>
            <pc:sldMk cId="1623895129" sldId="444"/>
            <ac:spMk id="18" creationId="{F87B6A43-CA74-1DD4-55FD-6E5E3B740B6F}"/>
          </ac:spMkLst>
        </pc:spChg>
        <pc:spChg chg="add mod">
          <ac:chgData name="蕭兆翔" userId="c09afb0b-60c9-45d8-81f2-4d7aa859f4bf" providerId="ADAL" clId="{54EA1219-623F-4E41-8B8F-54BE757E7C5B}" dt="2024-10-28T12:44:03.513" v="5979" actId="1076"/>
          <ac:spMkLst>
            <pc:docMk/>
            <pc:sldMk cId="1623895129" sldId="444"/>
            <ac:spMk id="19" creationId="{A648D64D-7BCE-C0F2-BB83-33BB0174D3FD}"/>
          </ac:spMkLst>
        </pc:spChg>
        <pc:spChg chg="add mod">
          <ac:chgData name="蕭兆翔" userId="c09afb0b-60c9-45d8-81f2-4d7aa859f4bf" providerId="ADAL" clId="{54EA1219-623F-4E41-8B8F-54BE757E7C5B}" dt="2024-10-28T12:44:32.598" v="6015" actId="1076"/>
          <ac:spMkLst>
            <pc:docMk/>
            <pc:sldMk cId="1623895129" sldId="444"/>
            <ac:spMk id="20" creationId="{BA5A25FB-042B-7208-3EBC-4B935A91C870}"/>
          </ac:spMkLst>
        </pc:spChg>
        <pc:spChg chg="add mod">
          <ac:chgData name="蕭兆翔" userId="c09afb0b-60c9-45d8-81f2-4d7aa859f4bf" providerId="ADAL" clId="{54EA1219-623F-4E41-8B8F-54BE757E7C5B}" dt="2024-10-28T12:44:53.404" v="6056" actId="1076"/>
          <ac:spMkLst>
            <pc:docMk/>
            <pc:sldMk cId="1623895129" sldId="444"/>
            <ac:spMk id="21" creationId="{8BAC514E-8F0D-CB79-914B-67D5DF64FA05}"/>
          </ac:spMkLst>
        </pc:spChg>
        <pc:spChg chg="add mod">
          <ac:chgData name="蕭兆翔" userId="c09afb0b-60c9-45d8-81f2-4d7aa859f4bf" providerId="ADAL" clId="{54EA1219-623F-4E41-8B8F-54BE757E7C5B}" dt="2024-10-28T12:45:09.857" v="6078" actId="1076"/>
          <ac:spMkLst>
            <pc:docMk/>
            <pc:sldMk cId="1623895129" sldId="444"/>
            <ac:spMk id="22" creationId="{6F57C68C-EAB5-4F67-354A-6608E2179AC4}"/>
          </ac:spMkLst>
        </pc:spChg>
        <pc:spChg chg="add mod">
          <ac:chgData name="蕭兆翔" userId="c09afb0b-60c9-45d8-81f2-4d7aa859f4bf" providerId="ADAL" clId="{54EA1219-623F-4E41-8B8F-54BE757E7C5B}" dt="2024-10-28T12:45:39.361" v="6142" actId="20577"/>
          <ac:spMkLst>
            <pc:docMk/>
            <pc:sldMk cId="1623895129" sldId="444"/>
            <ac:spMk id="23" creationId="{96F8E866-011C-B65E-AC2E-37F81691DC40}"/>
          </ac:spMkLst>
        </pc:spChg>
        <pc:spChg chg="add mod">
          <ac:chgData name="蕭兆翔" userId="c09afb0b-60c9-45d8-81f2-4d7aa859f4bf" providerId="ADAL" clId="{54EA1219-623F-4E41-8B8F-54BE757E7C5B}" dt="2024-10-28T12:45:46.761" v="6144" actId="1076"/>
          <ac:spMkLst>
            <pc:docMk/>
            <pc:sldMk cId="1623895129" sldId="444"/>
            <ac:spMk id="24" creationId="{4CC11FC2-FF77-F831-5FB1-F620E6F4377C}"/>
          </ac:spMkLst>
        </pc:spChg>
        <pc:spChg chg="add mod">
          <ac:chgData name="蕭兆翔" userId="c09afb0b-60c9-45d8-81f2-4d7aa859f4bf" providerId="ADAL" clId="{54EA1219-623F-4E41-8B8F-54BE757E7C5B}" dt="2024-10-28T12:57:48.792" v="6187" actId="1076"/>
          <ac:spMkLst>
            <pc:docMk/>
            <pc:sldMk cId="1623895129" sldId="444"/>
            <ac:spMk id="25" creationId="{4872261D-198F-12E2-A6A1-242836154846}"/>
          </ac:spMkLst>
        </pc:spChg>
        <pc:picChg chg="add mod ord">
          <ac:chgData name="蕭兆翔" userId="c09afb0b-60c9-45d8-81f2-4d7aa859f4bf" providerId="ADAL" clId="{54EA1219-623F-4E41-8B8F-54BE757E7C5B}" dt="2024-10-28T12:43:48.392" v="5970" actId="1076"/>
          <ac:picMkLst>
            <pc:docMk/>
            <pc:sldMk cId="1623895129" sldId="444"/>
            <ac:picMk id="5" creationId="{C502AF01-77E5-F769-61D0-4EC8EB08241C}"/>
          </ac:picMkLst>
        </pc:picChg>
        <pc:picChg chg="add mod ord">
          <ac:chgData name="蕭兆翔" userId="c09afb0b-60c9-45d8-81f2-4d7aa859f4bf" providerId="ADAL" clId="{54EA1219-623F-4E41-8B8F-54BE757E7C5B}" dt="2024-10-28T12:43:48.392" v="5970" actId="1076"/>
          <ac:picMkLst>
            <pc:docMk/>
            <pc:sldMk cId="1623895129" sldId="444"/>
            <ac:picMk id="7" creationId="{DC611D4B-516B-7A7D-D23D-0963D2AEBEFB}"/>
          </ac:picMkLst>
        </pc:picChg>
        <pc:picChg chg="add mod">
          <ac:chgData name="蕭兆翔" userId="c09afb0b-60c9-45d8-81f2-4d7aa859f4bf" providerId="ADAL" clId="{54EA1219-623F-4E41-8B8F-54BE757E7C5B}" dt="2024-10-28T12:43:48.392" v="5970" actId="1076"/>
          <ac:picMkLst>
            <pc:docMk/>
            <pc:sldMk cId="1623895129" sldId="444"/>
            <ac:picMk id="9" creationId="{77B8863B-F0A5-600D-31FA-BB47372CF074}"/>
          </ac:picMkLst>
        </pc:picChg>
        <pc:picChg chg="add mod">
          <ac:chgData name="蕭兆翔" userId="c09afb0b-60c9-45d8-81f2-4d7aa859f4bf" providerId="ADAL" clId="{54EA1219-623F-4E41-8B8F-54BE757E7C5B}" dt="2024-10-28T12:44:09.362" v="5980" actId="1076"/>
          <ac:picMkLst>
            <pc:docMk/>
            <pc:sldMk cId="1623895129" sldId="444"/>
            <ac:picMk id="11" creationId="{D74783C4-7EE8-BB7B-F61D-1EEDB6186CF3}"/>
          </ac:picMkLst>
        </pc:picChg>
        <pc:picChg chg="add mod">
          <ac:chgData name="蕭兆翔" userId="c09afb0b-60c9-45d8-81f2-4d7aa859f4bf" providerId="ADAL" clId="{54EA1219-623F-4E41-8B8F-54BE757E7C5B}" dt="2024-10-28T12:43:41.644" v="5967" actId="1076"/>
          <ac:picMkLst>
            <pc:docMk/>
            <pc:sldMk cId="1623895129" sldId="444"/>
            <ac:picMk id="13" creationId="{2CC34D2F-5DCB-DF07-904F-D4373A6298C7}"/>
          </ac:picMkLst>
        </pc:picChg>
        <pc:cxnChg chg="add del">
          <ac:chgData name="蕭兆翔" userId="c09afb0b-60c9-45d8-81f2-4d7aa859f4bf" providerId="ADAL" clId="{54EA1219-623F-4E41-8B8F-54BE757E7C5B}" dt="2024-10-28T12:42:51.529" v="5950" actId="478"/>
          <ac:cxnSpMkLst>
            <pc:docMk/>
            <pc:sldMk cId="1623895129" sldId="444"/>
            <ac:cxnSpMk id="15" creationId="{7D93A0EA-63F0-6CEA-2162-6206BA4B3640}"/>
          </ac:cxnSpMkLst>
        </pc:cxnChg>
      </pc:sldChg>
      <pc:sldChg chg="addSp modSp add mod">
        <pc:chgData name="蕭兆翔" userId="c09afb0b-60c9-45d8-81f2-4d7aa859f4bf" providerId="ADAL" clId="{54EA1219-623F-4E41-8B8F-54BE757E7C5B}" dt="2024-10-28T15:37:58.750" v="6402" actId="1076"/>
        <pc:sldMkLst>
          <pc:docMk/>
          <pc:sldMk cId="142118702" sldId="445"/>
        </pc:sldMkLst>
        <pc:spChg chg="mod">
          <ac:chgData name="蕭兆翔" userId="c09afb0b-60c9-45d8-81f2-4d7aa859f4bf" providerId="ADAL" clId="{54EA1219-623F-4E41-8B8F-54BE757E7C5B}" dt="2024-10-28T15:37:19.778" v="6358" actId="20577"/>
          <ac:spMkLst>
            <pc:docMk/>
            <pc:sldMk cId="142118702" sldId="445"/>
            <ac:spMk id="3" creationId="{E84A8E20-20E0-D13D-DB5E-EA7E56C88543}"/>
          </ac:spMkLst>
        </pc:spChg>
        <pc:spChg chg="add mod">
          <ac:chgData name="蕭兆翔" userId="c09afb0b-60c9-45d8-81f2-4d7aa859f4bf" providerId="ADAL" clId="{54EA1219-623F-4E41-8B8F-54BE757E7C5B}" dt="2024-10-28T12:57:51.709" v="6188" actId="1076"/>
          <ac:spMkLst>
            <pc:docMk/>
            <pc:sldMk cId="142118702" sldId="445"/>
            <ac:spMk id="4" creationId="{86E3AB8D-F866-9086-7ADA-E9E679DE2D7E}"/>
          </ac:spMkLst>
        </pc:spChg>
        <pc:spChg chg="add mod">
          <ac:chgData name="蕭兆翔" userId="c09afb0b-60c9-45d8-81f2-4d7aa859f4bf" providerId="ADAL" clId="{54EA1219-623F-4E41-8B8F-54BE757E7C5B}" dt="2024-10-28T12:57:53.405" v="6189" actId="1076"/>
          <ac:spMkLst>
            <pc:docMk/>
            <pc:sldMk cId="142118702" sldId="445"/>
            <ac:spMk id="6" creationId="{1A7551BF-0233-5249-50DF-4ECF30F1093F}"/>
          </ac:spMkLst>
        </pc:spChg>
        <pc:picChg chg="add mod">
          <ac:chgData name="蕭兆翔" userId="c09afb0b-60c9-45d8-81f2-4d7aa859f4bf" providerId="ADAL" clId="{54EA1219-623F-4E41-8B8F-54BE757E7C5B}" dt="2024-10-28T15:37:58.750" v="6402" actId="1076"/>
          <ac:picMkLst>
            <pc:docMk/>
            <pc:sldMk cId="142118702" sldId="445"/>
            <ac:picMk id="8" creationId="{FE0423D8-48F6-3850-1698-BD0BEF4E7B91}"/>
          </ac:picMkLst>
        </pc:picChg>
        <pc:picChg chg="mod">
          <ac:chgData name="蕭兆翔" userId="c09afb0b-60c9-45d8-81f2-4d7aa859f4bf" providerId="ADAL" clId="{54EA1219-623F-4E41-8B8F-54BE757E7C5B}" dt="2024-10-28T12:58:07.799" v="6190" actId="14826"/>
          <ac:picMkLst>
            <pc:docMk/>
            <pc:sldMk cId="142118702" sldId="445"/>
            <ac:picMk id="9" creationId="{0CD8DF5E-7C25-94F7-E253-8645D6C7E27F}"/>
          </ac:picMkLst>
        </pc:picChg>
        <pc:picChg chg="mod">
          <ac:chgData name="蕭兆翔" userId="c09afb0b-60c9-45d8-81f2-4d7aa859f4bf" providerId="ADAL" clId="{54EA1219-623F-4E41-8B8F-54BE757E7C5B}" dt="2024-10-28T13:02:45.423" v="6191" actId="14826"/>
          <ac:picMkLst>
            <pc:docMk/>
            <pc:sldMk cId="142118702" sldId="445"/>
            <ac:picMk id="11" creationId="{B4E511B9-2E56-FD2F-E7DC-02BBF6E64C6A}"/>
          </ac:picMkLst>
        </pc:picChg>
        <pc:picChg chg="mod">
          <ac:chgData name="蕭兆翔" userId="c09afb0b-60c9-45d8-81f2-4d7aa859f4bf" providerId="ADAL" clId="{54EA1219-623F-4E41-8B8F-54BE757E7C5B}" dt="2024-10-28T13:02:55.039" v="6192" actId="14826"/>
          <ac:picMkLst>
            <pc:docMk/>
            <pc:sldMk cId="142118702" sldId="445"/>
            <ac:picMk id="13" creationId="{151FD232-2DC0-1E93-54D4-22CF04F87064}"/>
          </ac:picMkLst>
        </pc:picChg>
      </pc:sldChg>
      <pc:sldChg chg="addSp delSp modSp add mod">
        <pc:chgData name="蕭兆翔" userId="c09afb0b-60c9-45d8-81f2-4d7aa859f4bf" providerId="ADAL" clId="{54EA1219-623F-4E41-8B8F-54BE757E7C5B}" dt="2024-10-28T15:23:01.731" v="6279" actId="1076"/>
        <pc:sldMkLst>
          <pc:docMk/>
          <pc:sldMk cId="3809143053" sldId="446"/>
        </pc:sldMkLst>
        <pc:spChg chg="mod">
          <ac:chgData name="蕭兆翔" userId="c09afb0b-60c9-45d8-81f2-4d7aa859f4bf" providerId="ADAL" clId="{54EA1219-623F-4E41-8B8F-54BE757E7C5B}" dt="2024-10-28T13:04:19.627" v="6232" actId="1076"/>
          <ac:spMkLst>
            <pc:docMk/>
            <pc:sldMk cId="3809143053" sldId="446"/>
            <ac:spMk id="3" creationId="{70DD4007-BBDA-E79D-8029-098E93AE712C}"/>
          </ac:spMkLst>
        </pc:spChg>
        <pc:spChg chg="del">
          <ac:chgData name="蕭兆翔" userId="c09afb0b-60c9-45d8-81f2-4d7aa859f4bf" providerId="ADAL" clId="{54EA1219-623F-4E41-8B8F-54BE757E7C5B}" dt="2024-10-28T13:04:23.512" v="6233" actId="478"/>
          <ac:spMkLst>
            <pc:docMk/>
            <pc:sldMk cId="3809143053" sldId="446"/>
            <ac:spMk id="4" creationId="{6497EF5F-7E50-7354-A3C0-00B6E2D6DD66}"/>
          </ac:spMkLst>
        </pc:spChg>
        <pc:spChg chg="del">
          <ac:chgData name="蕭兆翔" userId="c09afb0b-60c9-45d8-81f2-4d7aa859f4bf" providerId="ADAL" clId="{54EA1219-623F-4E41-8B8F-54BE757E7C5B}" dt="2024-10-28T13:04:23.512" v="6233" actId="478"/>
          <ac:spMkLst>
            <pc:docMk/>
            <pc:sldMk cId="3809143053" sldId="446"/>
            <ac:spMk id="6" creationId="{484292FA-690D-444A-C6BC-987BA3614474}"/>
          </ac:spMkLst>
        </pc:spChg>
        <pc:spChg chg="add mod">
          <ac:chgData name="蕭兆翔" userId="c09afb0b-60c9-45d8-81f2-4d7aa859f4bf" providerId="ADAL" clId="{54EA1219-623F-4E41-8B8F-54BE757E7C5B}" dt="2024-10-28T15:23:01.731" v="6279" actId="1076"/>
          <ac:spMkLst>
            <pc:docMk/>
            <pc:sldMk cId="3809143053" sldId="446"/>
            <ac:spMk id="10" creationId="{0FE66892-25A9-7A52-8C45-1BA281FBB0E0}"/>
          </ac:spMkLst>
        </pc:spChg>
        <pc:spChg chg="del">
          <ac:chgData name="蕭兆翔" userId="c09afb0b-60c9-45d8-81f2-4d7aa859f4bf" providerId="ADAL" clId="{54EA1219-623F-4E41-8B8F-54BE757E7C5B}" dt="2024-10-28T13:04:23.512" v="6233" actId="478"/>
          <ac:spMkLst>
            <pc:docMk/>
            <pc:sldMk cId="3809143053" sldId="446"/>
            <ac:spMk id="16" creationId="{95E2B175-F9D9-EB7D-5CA2-A1BE1FCB5015}"/>
          </ac:spMkLst>
        </pc:spChg>
        <pc:spChg chg="del">
          <ac:chgData name="蕭兆翔" userId="c09afb0b-60c9-45d8-81f2-4d7aa859f4bf" providerId="ADAL" clId="{54EA1219-623F-4E41-8B8F-54BE757E7C5B}" dt="2024-10-28T13:04:23.512" v="6233" actId="478"/>
          <ac:spMkLst>
            <pc:docMk/>
            <pc:sldMk cId="3809143053" sldId="446"/>
            <ac:spMk id="17" creationId="{85917CB3-E52B-5E67-F89E-EA3622BDF4C9}"/>
          </ac:spMkLst>
        </pc:spChg>
        <pc:spChg chg="del">
          <ac:chgData name="蕭兆翔" userId="c09afb0b-60c9-45d8-81f2-4d7aa859f4bf" providerId="ADAL" clId="{54EA1219-623F-4E41-8B8F-54BE757E7C5B}" dt="2024-10-28T13:04:23.512" v="6233" actId="478"/>
          <ac:spMkLst>
            <pc:docMk/>
            <pc:sldMk cId="3809143053" sldId="446"/>
            <ac:spMk id="18" creationId="{0BB2F9A0-0515-6202-940D-40516DD4ACA3}"/>
          </ac:spMkLst>
        </pc:spChg>
        <pc:spChg chg="del">
          <ac:chgData name="蕭兆翔" userId="c09afb0b-60c9-45d8-81f2-4d7aa859f4bf" providerId="ADAL" clId="{54EA1219-623F-4E41-8B8F-54BE757E7C5B}" dt="2024-10-28T13:04:23.512" v="6233" actId="478"/>
          <ac:spMkLst>
            <pc:docMk/>
            <pc:sldMk cId="3809143053" sldId="446"/>
            <ac:spMk id="19" creationId="{27D7C8B2-2163-977B-CDE7-1000443C4BCC}"/>
          </ac:spMkLst>
        </pc:spChg>
        <pc:spChg chg="del">
          <ac:chgData name="蕭兆翔" userId="c09afb0b-60c9-45d8-81f2-4d7aa859f4bf" providerId="ADAL" clId="{54EA1219-623F-4E41-8B8F-54BE757E7C5B}" dt="2024-10-28T13:04:26.949" v="6235" actId="478"/>
          <ac:spMkLst>
            <pc:docMk/>
            <pc:sldMk cId="3809143053" sldId="446"/>
            <ac:spMk id="20" creationId="{78026A19-480A-9A19-5E07-6A7FFDC66AC0}"/>
          </ac:spMkLst>
        </pc:spChg>
        <pc:spChg chg="del">
          <ac:chgData name="蕭兆翔" userId="c09afb0b-60c9-45d8-81f2-4d7aa859f4bf" providerId="ADAL" clId="{54EA1219-623F-4E41-8B8F-54BE757E7C5B}" dt="2024-10-28T13:04:23.512" v="6233" actId="478"/>
          <ac:spMkLst>
            <pc:docMk/>
            <pc:sldMk cId="3809143053" sldId="446"/>
            <ac:spMk id="21" creationId="{4FA63A91-0CF8-B847-0217-A6ED6C5266F5}"/>
          </ac:spMkLst>
        </pc:spChg>
        <pc:spChg chg="del">
          <ac:chgData name="蕭兆翔" userId="c09afb0b-60c9-45d8-81f2-4d7aa859f4bf" providerId="ADAL" clId="{54EA1219-623F-4E41-8B8F-54BE757E7C5B}" dt="2024-10-28T13:04:25.689" v="6234" actId="478"/>
          <ac:spMkLst>
            <pc:docMk/>
            <pc:sldMk cId="3809143053" sldId="446"/>
            <ac:spMk id="22" creationId="{0E5099F3-D33A-D924-F7E5-4F2A5F487E4E}"/>
          </ac:spMkLst>
        </pc:spChg>
        <pc:spChg chg="del">
          <ac:chgData name="蕭兆翔" userId="c09afb0b-60c9-45d8-81f2-4d7aa859f4bf" providerId="ADAL" clId="{54EA1219-623F-4E41-8B8F-54BE757E7C5B}" dt="2024-10-28T13:04:23.512" v="6233" actId="478"/>
          <ac:spMkLst>
            <pc:docMk/>
            <pc:sldMk cId="3809143053" sldId="446"/>
            <ac:spMk id="23" creationId="{F722BF85-E439-8257-83B5-0DD90AA1AFA0}"/>
          </ac:spMkLst>
        </pc:spChg>
        <pc:spChg chg="del">
          <ac:chgData name="蕭兆翔" userId="c09afb0b-60c9-45d8-81f2-4d7aa859f4bf" providerId="ADAL" clId="{54EA1219-623F-4E41-8B8F-54BE757E7C5B}" dt="2024-10-28T13:04:23.512" v="6233" actId="478"/>
          <ac:spMkLst>
            <pc:docMk/>
            <pc:sldMk cId="3809143053" sldId="446"/>
            <ac:spMk id="24" creationId="{F7F69165-2739-5403-3203-FA5BA00A991C}"/>
          </ac:spMkLst>
        </pc:spChg>
        <pc:picChg chg="del">
          <ac:chgData name="蕭兆翔" userId="c09afb0b-60c9-45d8-81f2-4d7aa859f4bf" providerId="ADAL" clId="{54EA1219-623F-4E41-8B8F-54BE757E7C5B}" dt="2024-10-28T13:04:23.512" v="6233" actId="478"/>
          <ac:picMkLst>
            <pc:docMk/>
            <pc:sldMk cId="3809143053" sldId="446"/>
            <ac:picMk id="5" creationId="{461CB65D-C85E-E2A6-7F55-1EC13159839A}"/>
          </ac:picMkLst>
        </pc:picChg>
        <pc:picChg chg="del">
          <ac:chgData name="蕭兆翔" userId="c09afb0b-60c9-45d8-81f2-4d7aa859f4bf" providerId="ADAL" clId="{54EA1219-623F-4E41-8B8F-54BE757E7C5B}" dt="2024-10-28T13:04:23.512" v="6233" actId="478"/>
          <ac:picMkLst>
            <pc:docMk/>
            <pc:sldMk cId="3809143053" sldId="446"/>
            <ac:picMk id="7" creationId="{9362466D-F2A8-BA76-0551-159B7DC91C59}"/>
          </ac:picMkLst>
        </pc:picChg>
        <pc:picChg chg="del">
          <ac:chgData name="蕭兆翔" userId="c09afb0b-60c9-45d8-81f2-4d7aa859f4bf" providerId="ADAL" clId="{54EA1219-623F-4E41-8B8F-54BE757E7C5B}" dt="2024-10-28T13:04:23.512" v="6233" actId="478"/>
          <ac:picMkLst>
            <pc:docMk/>
            <pc:sldMk cId="3809143053" sldId="446"/>
            <ac:picMk id="9" creationId="{247EEB77-D79A-22E2-2E8F-AC26F34156C7}"/>
          </ac:picMkLst>
        </pc:picChg>
        <pc:picChg chg="del">
          <ac:chgData name="蕭兆翔" userId="c09afb0b-60c9-45d8-81f2-4d7aa859f4bf" providerId="ADAL" clId="{54EA1219-623F-4E41-8B8F-54BE757E7C5B}" dt="2024-10-28T13:04:23.512" v="6233" actId="478"/>
          <ac:picMkLst>
            <pc:docMk/>
            <pc:sldMk cId="3809143053" sldId="446"/>
            <ac:picMk id="11" creationId="{9448DE67-B4BA-CAEA-D808-3C06294703D2}"/>
          </ac:picMkLst>
        </pc:picChg>
        <pc:picChg chg="del">
          <ac:chgData name="蕭兆翔" userId="c09afb0b-60c9-45d8-81f2-4d7aa859f4bf" providerId="ADAL" clId="{54EA1219-623F-4E41-8B8F-54BE757E7C5B}" dt="2024-10-28T13:04:23.512" v="6233" actId="478"/>
          <ac:picMkLst>
            <pc:docMk/>
            <pc:sldMk cId="3809143053" sldId="446"/>
            <ac:picMk id="13" creationId="{487A1733-1AF0-CBC7-4E5B-E52134EF4EBD}"/>
          </ac:picMkLst>
        </pc:picChg>
        <pc:picChg chg="add mod">
          <ac:chgData name="蕭兆翔" userId="c09afb0b-60c9-45d8-81f2-4d7aa859f4bf" providerId="ADAL" clId="{54EA1219-623F-4E41-8B8F-54BE757E7C5B}" dt="2024-10-28T15:17:05.225" v="6262" actId="1076"/>
          <ac:picMkLst>
            <pc:docMk/>
            <pc:sldMk cId="3809143053" sldId="446"/>
            <ac:picMk id="4098" creationId="{47AAA521-340F-BC4D-D6FA-C0A7AAFC59E2}"/>
          </ac:picMkLst>
        </pc:picChg>
      </pc:sldChg>
      <pc:sldChg chg="addSp delSp modSp add mod">
        <pc:chgData name="蕭兆翔" userId="c09afb0b-60c9-45d8-81f2-4d7aa859f4bf" providerId="ADAL" clId="{54EA1219-623F-4E41-8B8F-54BE757E7C5B}" dt="2024-10-28T15:31:40.513" v="6322" actId="1076"/>
        <pc:sldMkLst>
          <pc:docMk/>
          <pc:sldMk cId="3039242063" sldId="447"/>
        </pc:sldMkLst>
        <pc:spChg chg="mod">
          <ac:chgData name="蕭兆翔" userId="c09afb0b-60c9-45d8-81f2-4d7aa859f4bf" providerId="ADAL" clId="{54EA1219-623F-4E41-8B8F-54BE757E7C5B}" dt="2024-10-28T13:06:13.071" v="6261"/>
          <ac:spMkLst>
            <pc:docMk/>
            <pc:sldMk cId="3039242063" sldId="447"/>
            <ac:spMk id="3" creationId="{ECD3D074-74EF-D1E6-5F1D-AA8B427CCB56}"/>
          </ac:spMkLst>
        </pc:spChg>
        <pc:spChg chg="add mod">
          <ac:chgData name="蕭兆翔" userId="c09afb0b-60c9-45d8-81f2-4d7aa859f4bf" providerId="ADAL" clId="{54EA1219-623F-4E41-8B8F-54BE757E7C5B}" dt="2024-10-28T15:31:40.513" v="6322" actId="1076"/>
          <ac:spMkLst>
            <pc:docMk/>
            <pc:sldMk cId="3039242063" sldId="447"/>
            <ac:spMk id="5" creationId="{69FC0710-E60E-3D08-92D7-AC32C1B39872}"/>
          </ac:spMkLst>
        </pc:spChg>
        <pc:picChg chg="del">
          <ac:chgData name="蕭兆翔" userId="c09afb0b-60c9-45d8-81f2-4d7aa859f4bf" providerId="ADAL" clId="{54EA1219-623F-4E41-8B8F-54BE757E7C5B}" dt="2024-10-28T13:05:18.958" v="6253" actId="478"/>
          <ac:picMkLst>
            <pc:docMk/>
            <pc:sldMk cId="3039242063" sldId="447"/>
            <ac:picMk id="4098" creationId="{A31270F4-6EF7-9E26-53C4-F16F36F2FDC8}"/>
          </ac:picMkLst>
        </pc:picChg>
        <pc:picChg chg="add mod">
          <ac:chgData name="蕭兆翔" userId="c09afb0b-60c9-45d8-81f2-4d7aa859f4bf" providerId="ADAL" clId="{54EA1219-623F-4E41-8B8F-54BE757E7C5B}" dt="2024-10-28T13:05:29.741" v="6258" actId="1076"/>
          <ac:picMkLst>
            <pc:docMk/>
            <pc:sldMk cId="3039242063" sldId="447"/>
            <ac:picMk id="5122" creationId="{C2BDBF34-F4B3-A8F0-5847-5226D00F5B67}"/>
          </ac:picMkLst>
        </pc:picChg>
      </pc:sldChg>
      <pc:sldChg chg="addSp modSp new del mod">
        <pc:chgData name="蕭兆翔" userId="c09afb0b-60c9-45d8-81f2-4d7aa859f4bf" providerId="ADAL" clId="{54EA1219-623F-4E41-8B8F-54BE757E7C5B}" dt="2024-10-28T15:23:34.049" v="6283" actId="47"/>
        <pc:sldMkLst>
          <pc:docMk/>
          <pc:sldMk cId="3667543328" sldId="448"/>
        </pc:sldMkLst>
        <pc:picChg chg="add mod">
          <ac:chgData name="蕭兆翔" userId="c09afb0b-60c9-45d8-81f2-4d7aa859f4bf" providerId="ADAL" clId="{54EA1219-623F-4E41-8B8F-54BE757E7C5B}" dt="2024-10-28T15:22:38.507" v="6272" actId="1076"/>
          <ac:picMkLst>
            <pc:docMk/>
            <pc:sldMk cId="3667543328" sldId="448"/>
            <ac:picMk id="4" creationId="{F0CDD248-A09F-D472-1835-EBA6419B8C43}"/>
          </ac:picMkLst>
        </pc:picChg>
        <pc:picChg chg="add mod">
          <ac:chgData name="蕭兆翔" userId="c09afb0b-60c9-45d8-81f2-4d7aa859f4bf" providerId="ADAL" clId="{54EA1219-623F-4E41-8B8F-54BE757E7C5B}" dt="2024-10-28T15:22:47.456" v="6275" actId="1076"/>
          <ac:picMkLst>
            <pc:docMk/>
            <pc:sldMk cId="3667543328" sldId="448"/>
            <ac:picMk id="6" creationId="{2655B229-27AA-DF91-CE0B-DDF285072AEC}"/>
          </ac:picMkLst>
        </pc:picChg>
        <pc:picChg chg="add mod">
          <ac:chgData name="蕭兆翔" userId="c09afb0b-60c9-45d8-81f2-4d7aa859f4bf" providerId="ADAL" clId="{54EA1219-623F-4E41-8B8F-54BE757E7C5B}" dt="2024-10-28T15:22:48.720" v="6277" actId="1076"/>
          <ac:picMkLst>
            <pc:docMk/>
            <pc:sldMk cId="3667543328" sldId="448"/>
            <ac:picMk id="8" creationId="{533FE46D-EC25-B113-A019-E4B96A0FCE0A}"/>
          </ac:picMkLst>
        </pc:picChg>
      </pc:sldChg>
      <pc:sldChg chg="delSp modSp add mod">
        <pc:chgData name="蕭兆翔" userId="c09afb0b-60c9-45d8-81f2-4d7aa859f4bf" providerId="ADAL" clId="{54EA1219-623F-4E41-8B8F-54BE757E7C5B}" dt="2024-10-28T15:37:16.062" v="6355" actId="20577"/>
        <pc:sldMkLst>
          <pc:docMk/>
          <pc:sldMk cId="1621235380" sldId="449"/>
        </pc:sldMkLst>
        <pc:spChg chg="mod">
          <ac:chgData name="蕭兆翔" userId="c09afb0b-60c9-45d8-81f2-4d7aa859f4bf" providerId="ADAL" clId="{54EA1219-623F-4E41-8B8F-54BE757E7C5B}" dt="2024-10-28T15:37:16.062" v="6355" actId="20577"/>
          <ac:spMkLst>
            <pc:docMk/>
            <pc:sldMk cId="1621235380" sldId="449"/>
            <ac:spMk id="3" creationId="{00CE6591-3907-726F-A74B-F171DFA581AC}"/>
          </ac:spMkLst>
        </pc:spChg>
        <pc:spChg chg="mod">
          <ac:chgData name="蕭兆翔" userId="c09afb0b-60c9-45d8-81f2-4d7aa859f4bf" providerId="ADAL" clId="{54EA1219-623F-4E41-8B8F-54BE757E7C5B}" dt="2024-10-28T15:24:02.954" v="6290" actId="1076"/>
          <ac:spMkLst>
            <pc:docMk/>
            <pc:sldMk cId="1621235380" sldId="449"/>
            <ac:spMk id="4" creationId="{03FBD7E2-0126-A8A7-044D-6C3C10209BDD}"/>
          </ac:spMkLst>
        </pc:spChg>
        <pc:spChg chg="del">
          <ac:chgData name="蕭兆翔" userId="c09afb0b-60c9-45d8-81f2-4d7aa859f4bf" providerId="ADAL" clId="{54EA1219-623F-4E41-8B8F-54BE757E7C5B}" dt="2024-10-28T15:24:01.678" v="6289" actId="478"/>
          <ac:spMkLst>
            <pc:docMk/>
            <pc:sldMk cId="1621235380" sldId="449"/>
            <ac:spMk id="6" creationId="{5A756EFB-9AB6-BD63-8F82-79F0E4D4E15A}"/>
          </ac:spMkLst>
        </pc:spChg>
        <pc:picChg chg="mod">
          <ac:chgData name="蕭兆翔" userId="c09afb0b-60c9-45d8-81f2-4d7aa859f4bf" providerId="ADAL" clId="{54EA1219-623F-4E41-8B8F-54BE757E7C5B}" dt="2024-10-28T15:23:20.403" v="6280" actId="14826"/>
          <ac:picMkLst>
            <pc:docMk/>
            <pc:sldMk cId="1621235380" sldId="449"/>
            <ac:picMk id="9" creationId="{E68B66AF-4CD6-5D76-DA04-695D98D9779C}"/>
          </ac:picMkLst>
        </pc:picChg>
        <pc:picChg chg="mod">
          <ac:chgData name="蕭兆翔" userId="c09afb0b-60c9-45d8-81f2-4d7aa859f4bf" providerId="ADAL" clId="{54EA1219-623F-4E41-8B8F-54BE757E7C5B}" dt="2024-10-28T15:23:26.849" v="6281" actId="14826"/>
          <ac:picMkLst>
            <pc:docMk/>
            <pc:sldMk cId="1621235380" sldId="449"/>
            <ac:picMk id="11" creationId="{AED2A942-2D7F-172B-55DD-AFEF60AA3219}"/>
          </ac:picMkLst>
        </pc:picChg>
        <pc:picChg chg="mod">
          <ac:chgData name="蕭兆翔" userId="c09afb0b-60c9-45d8-81f2-4d7aa859f4bf" providerId="ADAL" clId="{54EA1219-623F-4E41-8B8F-54BE757E7C5B}" dt="2024-10-28T15:23:32.381" v="6282" actId="14826"/>
          <ac:picMkLst>
            <pc:docMk/>
            <pc:sldMk cId="1621235380" sldId="449"/>
            <ac:picMk id="13" creationId="{E6926FD6-2BE6-6AB4-F875-625EE98F3F68}"/>
          </ac:picMkLst>
        </pc:picChg>
      </pc:sldChg>
      <pc:sldChg chg="addSp modSp add mod ord">
        <pc:chgData name="蕭兆翔" userId="c09afb0b-60c9-45d8-81f2-4d7aa859f4bf" providerId="ADAL" clId="{54EA1219-623F-4E41-8B8F-54BE757E7C5B}" dt="2024-10-28T15:38:15.286" v="6408" actId="1076"/>
        <pc:sldMkLst>
          <pc:docMk/>
          <pc:sldMk cId="2286436866" sldId="450"/>
        </pc:sldMkLst>
        <pc:spChg chg="mod">
          <ac:chgData name="蕭兆翔" userId="c09afb0b-60c9-45d8-81f2-4d7aa859f4bf" providerId="ADAL" clId="{54EA1219-623F-4E41-8B8F-54BE757E7C5B}" dt="2024-10-28T15:37:12.829" v="6352" actId="20577"/>
          <ac:spMkLst>
            <pc:docMk/>
            <pc:sldMk cId="2286436866" sldId="450"/>
            <ac:spMk id="3" creationId="{7D1E9CAE-1271-0DF9-2D37-E0A20430E085}"/>
          </ac:spMkLst>
        </pc:spChg>
        <pc:picChg chg="add mod">
          <ac:chgData name="蕭兆翔" userId="c09afb0b-60c9-45d8-81f2-4d7aa859f4bf" providerId="ADAL" clId="{54EA1219-623F-4E41-8B8F-54BE757E7C5B}" dt="2024-10-28T15:38:15.286" v="6408" actId="1076"/>
          <ac:picMkLst>
            <pc:docMk/>
            <pc:sldMk cId="2286436866" sldId="450"/>
            <ac:picMk id="8" creationId="{74F20245-2A4D-6B13-03EC-EF245BECFDED}"/>
          </ac:picMkLst>
        </pc:picChg>
        <pc:picChg chg="mod">
          <ac:chgData name="蕭兆翔" userId="c09afb0b-60c9-45d8-81f2-4d7aa859f4bf" providerId="ADAL" clId="{54EA1219-623F-4E41-8B8F-54BE757E7C5B}" dt="2024-10-28T15:24:23.398" v="6291" actId="14826"/>
          <ac:picMkLst>
            <pc:docMk/>
            <pc:sldMk cId="2286436866" sldId="450"/>
            <ac:picMk id="9" creationId="{D3287847-5201-D8E0-2E7F-455F81C575BC}"/>
          </ac:picMkLst>
        </pc:picChg>
        <pc:picChg chg="mod">
          <ac:chgData name="蕭兆翔" userId="c09afb0b-60c9-45d8-81f2-4d7aa859f4bf" providerId="ADAL" clId="{54EA1219-623F-4E41-8B8F-54BE757E7C5B}" dt="2024-10-28T15:24:38.887" v="6292" actId="14826"/>
          <ac:picMkLst>
            <pc:docMk/>
            <pc:sldMk cId="2286436866" sldId="450"/>
            <ac:picMk id="11" creationId="{3893C4D8-307B-0FB5-D731-5EBFBC111F9A}"/>
          </ac:picMkLst>
        </pc:picChg>
        <pc:picChg chg="mod">
          <ac:chgData name="蕭兆翔" userId="c09afb0b-60c9-45d8-81f2-4d7aa859f4bf" providerId="ADAL" clId="{54EA1219-623F-4E41-8B8F-54BE757E7C5B}" dt="2024-10-28T15:24:48.066" v="6293" actId="14826"/>
          <ac:picMkLst>
            <pc:docMk/>
            <pc:sldMk cId="2286436866" sldId="450"/>
            <ac:picMk id="13" creationId="{037AED17-4673-5F3F-310C-ED3C21D0FE9E}"/>
          </ac:picMkLst>
        </pc:picChg>
      </pc:sldChg>
      <pc:sldChg chg="addSp delSp modSp add mod">
        <pc:chgData name="蕭兆翔" userId="c09afb0b-60c9-45d8-81f2-4d7aa859f4bf" providerId="ADAL" clId="{54EA1219-623F-4E41-8B8F-54BE757E7C5B}" dt="2024-10-30T05:01:58.604" v="6929" actId="478"/>
        <pc:sldMkLst>
          <pc:docMk/>
          <pc:sldMk cId="1379350781" sldId="451"/>
        </pc:sldMkLst>
        <pc:spChg chg="mod">
          <ac:chgData name="蕭兆翔" userId="c09afb0b-60c9-45d8-81f2-4d7aa859f4bf" providerId="ADAL" clId="{54EA1219-623F-4E41-8B8F-54BE757E7C5B}" dt="2024-10-28T15:37:06.208" v="6349" actId="20577"/>
          <ac:spMkLst>
            <pc:docMk/>
            <pc:sldMk cId="1379350781" sldId="451"/>
            <ac:spMk id="3" creationId="{930FB035-24CE-DF24-C871-99088889B2C0}"/>
          </ac:spMkLst>
        </pc:spChg>
        <pc:spChg chg="mod">
          <ac:chgData name="蕭兆翔" userId="c09afb0b-60c9-45d8-81f2-4d7aa859f4bf" providerId="ADAL" clId="{54EA1219-623F-4E41-8B8F-54BE757E7C5B}" dt="2024-10-28T15:25:27.993" v="6309" actId="20577"/>
          <ac:spMkLst>
            <pc:docMk/>
            <pc:sldMk cId="1379350781" sldId="451"/>
            <ac:spMk id="4" creationId="{27C30B39-0F29-7122-79C4-85BE6F150F68}"/>
          </ac:spMkLst>
        </pc:spChg>
        <pc:spChg chg="mod">
          <ac:chgData name="蕭兆翔" userId="c09afb0b-60c9-45d8-81f2-4d7aa859f4bf" providerId="ADAL" clId="{54EA1219-623F-4E41-8B8F-54BE757E7C5B}" dt="2024-10-28T15:25:26.708" v="6307" actId="1076"/>
          <ac:spMkLst>
            <pc:docMk/>
            <pc:sldMk cId="1379350781" sldId="451"/>
            <ac:spMk id="6" creationId="{94934D6E-EF3E-A9DE-B30D-D40AABACA431}"/>
          </ac:spMkLst>
        </pc:spChg>
        <pc:picChg chg="add mod">
          <ac:chgData name="蕭兆翔" userId="c09afb0b-60c9-45d8-81f2-4d7aa859f4bf" providerId="ADAL" clId="{54EA1219-623F-4E41-8B8F-54BE757E7C5B}" dt="2024-10-28T15:38:18.942" v="6411" actId="1076"/>
          <ac:picMkLst>
            <pc:docMk/>
            <pc:sldMk cId="1379350781" sldId="451"/>
            <ac:picMk id="8" creationId="{19FDA6AA-7AA0-012E-8BA9-DAED58F4BD91}"/>
          </ac:picMkLst>
        </pc:picChg>
        <pc:picChg chg="mod">
          <ac:chgData name="蕭兆翔" userId="c09afb0b-60c9-45d8-81f2-4d7aa859f4bf" providerId="ADAL" clId="{54EA1219-623F-4E41-8B8F-54BE757E7C5B}" dt="2024-10-28T15:25:39.671" v="6310" actId="14826"/>
          <ac:picMkLst>
            <pc:docMk/>
            <pc:sldMk cId="1379350781" sldId="451"/>
            <ac:picMk id="9" creationId="{F9C9B185-658F-4CD7-F07E-0E4AD4972BFD}"/>
          </ac:picMkLst>
        </pc:picChg>
        <pc:picChg chg="add del mod">
          <ac:chgData name="蕭兆翔" userId="c09afb0b-60c9-45d8-81f2-4d7aa859f4bf" providerId="ADAL" clId="{54EA1219-623F-4E41-8B8F-54BE757E7C5B}" dt="2024-10-30T05:01:58.604" v="6929" actId="478"/>
          <ac:picMkLst>
            <pc:docMk/>
            <pc:sldMk cId="1379350781" sldId="451"/>
            <ac:picMk id="10" creationId="{EC762950-935B-AD53-224E-0759CC70910B}"/>
          </ac:picMkLst>
        </pc:picChg>
        <pc:picChg chg="mod">
          <ac:chgData name="蕭兆翔" userId="c09afb0b-60c9-45d8-81f2-4d7aa859f4bf" providerId="ADAL" clId="{54EA1219-623F-4E41-8B8F-54BE757E7C5B}" dt="2024-10-28T15:25:46.976" v="6311" actId="14826"/>
          <ac:picMkLst>
            <pc:docMk/>
            <pc:sldMk cId="1379350781" sldId="451"/>
            <ac:picMk id="11" creationId="{4B1537C8-E3B4-273F-4798-E37889A9DADB}"/>
          </ac:picMkLst>
        </pc:picChg>
        <pc:picChg chg="mod">
          <ac:chgData name="蕭兆翔" userId="c09afb0b-60c9-45d8-81f2-4d7aa859f4bf" providerId="ADAL" clId="{54EA1219-623F-4E41-8B8F-54BE757E7C5B}" dt="2024-10-28T15:25:54.392" v="6312" actId="14826"/>
          <ac:picMkLst>
            <pc:docMk/>
            <pc:sldMk cId="1379350781" sldId="451"/>
            <ac:picMk id="13" creationId="{313C2D51-DCC7-C286-C497-A53ED5ED4229}"/>
          </ac:picMkLst>
        </pc:picChg>
      </pc:sldChg>
      <pc:sldChg chg="delSp modSp add mod">
        <pc:chgData name="蕭兆翔" userId="c09afb0b-60c9-45d8-81f2-4d7aa859f4bf" providerId="ADAL" clId="{54EA1219-623F-4E41-8B8F-54BE757E7C5B}" dt="2024-10-28T15:36:47.362" v="6340" actId="20577"/>
        <pc:sldMkLst>
          <pc:docMk/>
          <pc:sldMk cId="2176155335" sldId="452"/>
        </pc:sldMkLst>
        <pc:spChg chg="mod">
          <ac:chgData name="蕭兆翔" userId="c09afb0b-60c9-45d8-81f2-4d7aa859f4bf" providerId="ADAL" clId="{54EA1219-623F-4E41-8B8F-54BE757E7C5B}" dt="2024-10-28T15:36:47.362" v="6340" actId="20577"/>
          <ac:spMkLst>
            <pc:docMk/>
            <pc:sldMk cId="2176155335" sldId="452"/>
            <ac:spMk id="3" creationId="{15A0F42B-70BD-2350-B8C5-05DB1EBE980B}"/>
          </ac:spMkLst>
        </pc:spChg>
        <pc:spChg chg="mod">
          <ac:chgData name="蕭兆翔" userId="c09afb0b-60c9-45d8-81f2-4d7aa859f4bf" providerId="ADAL" clId="{54EA1219-623F-4E41-8B8F-54BE757E7C5B}" dt="2024-10-28T15:35:05.409" v="6325" actId="20577"/>
          <ac:spMkLst>
            <pc:docMk/>
            <pc:sldMk cId="2176155335" sldId="452"/>
            <ac:spMk id="4" creationId="{CE7DB202-4B5F-F300-3524-12E1D07F07FF}"/>
          </ac:spMkLst>
        </pc:spChg>
        <pc:spChg chg="del">
          <ac:chgData name="蕭兆翔" userId="c09afb0b-60c9-45d8-81f2-4d7aa859f4bf" providerId="ADAL" clId="{54EA1219-623F-4E41-8B8F-54BE757E7C5B}" dt="2024-10-28T15:35:35.761" v="6328" actId="478"/>
          <ac:spMkLst>
            <pc:docMk/>
            <pc:sldMk cId="2176155335" sldId="452"/>
            <ac:spMk id="6" creationId="{6D567607-C186-6885-2295-0CAB861FDE2D}"/>
          </ac:spMkLst>
        </pc:spChg>
        <pc:picChg chg="mod">
          <ac:chgData name="蕭兆翔" userId="c09afb0b-60c9-45d8-81f2-4d7aa859f4bf" providerId="ADAL" clId="{54EA1219-623F-4E41-8B8F-54BE757E7C5B}" dt="2024-10-28T15:35:00.033" v="6324" actId="14826"/>
          <ac:picMkLst>
            <pc:docMk/>
            <pc:sldMk cId="2176155335" sldId="452"/>
            <ac:picMk id="9" creationId="{A55B72C9-FD18-4F2C-33ED-68E6DCDF3E6A}"/>
          </ac:picMkLst>
        </pc:picChg>
        <pc:picChg chg="mod">
          <ac:chgData name="蕭兆翔" userId="c09afb0b-60c9-45d8-81f2-4d7aa859f4bf" providerId="ADAL" clId="{54EA1219-623F-4E41-8B8F-54BE757E7C5B}" dt="2024-10-28T15:35:23.586" v="6326" actId="14826"/>
          <ac:picMkLst>
            <pc:docMk/>
            <pc:sldMk cId="2176155335" sldId="452"/>
            <ac:picMk id="11" creationId="{BFAB0DC9-F69B-623A-C170-E6B6CFB4C03A}"/>
          </ac:picMkLst>
        </pc:picChg>
        <pc:picChg chg="mod">
          <ac:chgData name="蕭兆翔" userId="c09afb0b-60c9-45d8-81f2-4d7aa859f4bf" providerId="ADAL" clId="{54EA1219-623F-4E41-8B8F-54BE757E7C5B}" dt="2024-10-28T15:35:33.403" v="6327" actId="14826"/>
          <ac:picMkLst>
            <pc:docMk/>
            <pc:sldMk cId="2176155335" sldId="452"/>
            <ac:picMk id="13" creationId="{107607C2-4AFB-E45D-348D-FAAA89C1AFDE}"/>
          </ac:picMkLst>
        </pc:picChg>
      </pc:sldChg>
      <pc:sldChg chg="addSp modSp add mod">
        <pc:chgData name="蕭兆翔" userId="c09afb0b-60c9-45d8-81f2-4d7aa859f4bf" providerId="ADAL" clId="{54EA1219-623F-4E41-8B8F-54BE757E7C5B}" dt="2024-10-28T15:38:38.557" v="6418" actId="1076"/>
        <pc:sldMkLst>
          <pc:docMk/>
          <pc:sldMk cId="1873136512" sldId="453"/>
        </pc:sldMkLst>
        <pc:spChg chg="mod">
          <ac:chgData name="蕭兆翔" userId="c09afb0b-60c9-45d8-81f2-4d7aa859f4bf" providerId="ADAL" clId="{54EA1219-623F-4E41-8B8F-54BE757E7C5B}" dt="2024-10-28T15:36:52.119" v="6343" actId="20577"/>
          <ac:spMkLst>
            <pc:docMk/>
            <pc:sldMk cId="1873136512" sldId="453"/>
            <ac:spMk id="3" creationId="{A6B6AEA3-9AE9-63FF-E960-74DA5A413350}"/>
          </ac:spMkLst>
        </pc:spChg>
        <pc:picChg chg="add mod">
          <ac:chgData name="蕭兆翔" userId="c09afb0b-60c9-45d8-81f2-4d7aa859f4bf" providerId="ADAL" clId="{54EA1219-623F-4E41-8B8F-54BE757E7C5B}" dt="2024-10-28T15:38:38.557" v="6418" actId="1076"/>
          <ac:picMkLst>
            <pc:docMk/>
            <pc:sldMk cId="1873136512" sldId="453"/>
            <ac:picMk id="8" creationId="{7A2EDA11-0723-59DA-3E2F-880DEBB32183}"/>
          </ac:picMkLst>
        </pc:picChg>
        <pc:picChg chg="mod">
          <ac:chgData name="蕭兆翔" userId="c09afb0b-60c9-45d8-81f2-4d7aa859f4bf" providerId="ADAL" clId="{54EA1219-623F-4E41-8B8F-54BE757E7C5B}" dt="2024-10-28T15:35:54.225" v="6330" actId="14826"/>
          <ac:picMkLst>
            <pc:docMk/>
            <pc:sldMk cId="1873136512" sldId="453"/>
            <ac:picMk id="9" creationId="{65BB7A6A-4F82-6393-0D63-DABB16AE6DC8}"/>
          </ac:picMkLst>
        </pc:picChg>
        <pc:picChg chg="mod">
          <ac:chgData name="蕭兆翔" userId="c09afb0b-60c9-45d8-81f2-4d7aa859f4bf" providerId="ADAL" clId="{54EA1219-623F-4E41-8B8F-54BE757E7C5B}" dt="2024-10-28T15:36:03.842" v="6331" actId="14826"/>
          <ac:picMkLst>
            <pc:docMk/>
            <pc:sldMk cId="1873136512" sldId="453"/>
            <ac:picMk id="11" creationId="{BB7015FC-ECAE-7389-1489-C1DB256608A5}"/>
          </ac:picMkLst>
        </pc:picChg>
        <pc:picChg chg="mod">
          <ac:chgData name="蕭兆翔" userId="c09afb0b-60c9-45d8-81f2-4d7aa859f4bf" providerId="ADAL" clId="{54EA1219-623F-4E41-8B8F-54BE757E7C5B}" dt="2024-10-28T15:36:11.159" v="6332" actId="14826"/>
          <ac:picMkLst>
            <pc:docMk/>
            <pc:sldMk cId="1873136512" sldId="453"/>
            <ac:picMk id="13" creationId="{1D0CB520-6582-4DA8-1AB2-371DA8F8531F}"/>
          </ac:picMkLst>
        </pc:picChg>
      </pc:sldChg>
      <pc:sldChg chg="addSp modSp add mod">
        <pc:chgData name="蕭兆翔" userId="c09afb0b-60c9-45d8-81f2-4d7aa859f4bf" providerId="ADAL" clId="{54EA1219-623F-4E41-8B8F-54BE757E7C5B}" dt="2024-10-28T15:38:42.045" v="6421" actId="1076"/>
        <pc:sldMkLst>
          <pc:docMk/>
          <pc:sldMk cId="2623641958" sldId="454"/>
        </pc:sldMkLst>
        <pc:spChg chg="mod">
          <ac:chgData name="蕭兆翔" userId="c09afb0b-60c9-45d8-81f2-4d7aa859f4bf" providerId="ADAL" clId="{54EA1219-623F-4E41-8B8F-54BE757E7C5B}" dt="2024-10-28T15:36:56.484" v="6346" actId="20577"/>
          <ac:spMkLst>
            <pc:docMk/>
            <pc:sldMk cId="2623641958" sldId="454"/>
            <ac:spMk id="3" creationId="{032FC3A2-6280-084D-7C98-3B61AD9E7F7A}"/>
          </ac:spMkLst>
        </pc:spChg>
        <pc:picChg chg="add mod">
          <ac:chgData name="蕭兆翔" userId="c09afb0b-60c9-45d8-81f2-4d7aa859f4bf" providerId="ADAL" clId="{54EA1219-623F-4E41-8B8F-54BE757E7C5B}" dt="2024-10-28T15:38:42.045" v="6421" actId="1076"/>
          <ac:picMkLst>
            <pc:docMk/>
            <pc:sldMk cId="2623641958" sldId="454"/>
            <ac:picMk id="8" creationId="{6BDCFA2F-FD54-27F5-BDF2-DF8054584AA7}"/>
          </ac:picMkLst>
        </pc:picChg>
        <pc:picChg chg="mod">
          <ac:chgData name="蕭兆翔" userId="c09afb0b-60c9-45d8-81f2-4d7aa859f4bf" providerId="ADAL" clId="{54EA1219-623F-4E41-8B8F-54BE757E7C5B}" dt="2024-10-28T15:36:24.731" v="6333" actId="14826"/>
          <ac:picMkLst>
            <pc:docMk/>
            <pc:sldMk cId="2623641958" sldId="454"/>
            <ac:picMk id="9" creationId="{70AED7C0-3513-8298-5C31-803CB49FB9D7}"/>
          </ac:picMkLst>
        </pc:picChg>
        <pc:picChg chg="add mod">
          <ac:chgData name="蕭兆翔" userId="c09afb0b-60c9-45d8-81f2-4d7aa859f4bf" providerId="ADAL" clId="{54EA1219-623F-4E41-8B8F-54BE757E7C5B}" dt="2024-10-28T15:38:42.045" v="6421" actId="1076"/>
          <ac:picMkLst>
            <pc:docMk/>
            <pc:sldMk cId="2623641958" sldId="454"/>
            <ac:picMk id="10" creationId="{56C80409-1E05-C7FA-92CF-BA2C863285AA}"/>
          </ac:picMkLst>
        </pc:picChg>
      </pc:sldChg>
      <pc:sldChg chg="addSp modSp new mod">
        <pc:chgData name="蕭兆翔" userId="c09afb0b-60c9-45d8-81f2-4d7aa859f4bf" providerId="ADAL" clId="{54EA1219-623F-4E41-8B8F-54BE757E7C5B}" dt="2024-10-28T15:41:46.465" v="6556" actId="1076"/>
        <pc:sldMkLst>
          <pc:docMk/>
          <pc:sldMk cId="1036099812" sldId="455"/>
        </pc:sldMkLst>
        <pc:spChg chg="mod">
          <ac:chgData name="蕭兆翔" userId="c09afb0b-60c9-45d8-81f2-4d7aa859f4bf" providerId="ADAL" clId="{54EA1219-623F-4E41-8B8F-54BE757E7C5B}" dt="2024-10-28T15:40:35.218" v="6525" actId="403"/>
          <ac:spMkLst>
            <pc:docMk/>
            <pc:sldMk cId="1036099812" sldId="455"/>
            <ac:spMk id="2" creationId="{2B5BD912-C83A-73D9-EB9E-7006E6E5EE73}"/>
          </ac:spMkLst>
        </pc:spChg>
        <pc:spChg chg="add mod">
          <ac:chgData name="蕭兆翔" userId="c09afb0b-60c9-45d8-81f2-4d7aa859f4bf" providerId="ADAL" clId="{54EA1219-623F-4E41-8B8F-54BE757E7C5B}" dt="2024-10-28T15:40:35.218" v="6525" actId="403"/>
          <ac:spMkLst>
            <pc:docMk/>
            <pc:sldMk cId="1036099812" sldId="455"/>
            <ac:spMk id="3" creationId="{606CDC2C-9B72-2836-45D8-1B57C7D3AC18}"/>
          </ac:spMkLst>
        </pc:spChg>
        <pc:spChg chg="add mod">
          <ac:chgData name="蕭兆翔" userId="c09afb0b-60c9-45d8-81f2-4d7aa859f4bf" providerId="ADAL" clId="{54EA1219-623F-4E41-8B8F-54BE757E7C5B}" dt="2024-10-28T15:40:40.843" v="6527" actId="1076"/>
          <ac:spMkLst>
            <pc:docMk/>
            <pc:sldMk cId="1036099812" sldId="455"/>
            <ac:spMk id="12" creationId="{D4540D21-077A-BBD8-B54B-741C52524AEF}"/>
          </ac:spMkLst>
        </pc:spChg>
        <pc:spChg chg="add mod">
          <ac:chgData name="蕭兆翔" userId="c09afb0b-60c9-45d8-81f2-4d7aa859f4bf" providerId="ADAL" clId="{54EA1219-623F-4E41-8B8F-54BE757E7C5B}" dt="2024-10-28T15:40:40.843" v="6527" actId="1076"/>
          <ac:spMkLst>
            <pc:docMk/>
            <pc:sldMk cId="1036099812" sldId="455"/>
            <ac:spMk id="13" creationId="{9F658F3D-0527-32F1-EE8B-13EA6EC5F73E}"/>
          </ac:spMkLst>
        </pc:spChg>
        <pc:spChg chg="add mod">
          <ac:chgData name="蕭兆翔" userId="c09afb0b-60c9-45d8-81f2-4d7aa859f4bf" providerId="ADAL" clId="{54EA1219-623F-4E41-8B8F-54BE757E7C5B}" dt="2024-10-28T15:40:40.843" v="6527" actId="1076"/>
          <ac:spMkLst>
            <pc:docMk/>
            <pc:sldMk cId="1036099812" sldId="455"/>
            <ac:spMk id="14" creationId="{194D7552-C5E5-31F7-39C3-EED935D64E00}"/>
          </ac:spMkLst>
        </pc:spChg>
        <pc:spChg chg="add mod">
          <ac:chgData name="蕭兆翔" userId="c09afb0b-60c9-45d8-81f2-4d7aa859f4bf" providerId="ADAL" clId="{54EA1219-623F-4E41-8B8F-54BE757E7C5B}" dt="2024-10-28T15:41:08.069" v="6538" actId="1076"/>
          <ac:spMkLst>
            <pc:docMk/>
            <pc:sldMk cId="1036099812" sldId="455"/>
            <ac:spMk id="16" creationId="{5CF786CC-257A-D2C4-440F-CADC23AC799C}"/>
          </ac:spMkLst>
        </pc:spChg>
        <pc:spChg chg="add mod">
          <ac:chgData name="蕭兆翔" userId="c09afb0b-60c9-45d8-81f2-4d7aa859f4bf" providerId="ADAL" clId="{54EA1219-623F-4E41-8B8F-54BE757E7C5B}" dt="2024-10-28T15:41:12.132" v="6540" actId="1076"/>
          <ac:spMkLst>
            <pc:docMk/>
            <pc:sldMk cId="1036099812" sldId="455"/>
            <ac:spMk id="17" creationId="{758A1B86-75A9-2942-55CF-09655BDFD658}"/>
          </ac:spMkLst>
        </pc:spChg>
        <pc:spChg chg="add mod">
          <ac:chgData name="蕭兆翔" userId="c09afb0b-60c9-45d8-81f2-4d7aa859f4bf" providerId="ADAL" clId="{54EA1219-623F-4E41-8B8F-54BE757E7C5B}" dt="2024-10-28T15:41:15.817" v="6542" actId="1076"/>
          <ac:spMkLst>
            <pc:docMk/>
            <pc:sldMk cId="1036099812" sldId="455"/>
            <ac:spMk id="18" creationId="{DAC790A1-8FFA-BF79-6470-1D64AF9092DF}"/>
          </ac:spMkLst>
        </pc:spChg>
        <pc:spChg chg="add mod">
          <ac:chgData name="蕭兆翔" userId="c09afb0b-60c9-45d8-81f2-4d7aa859f4bf" providerId="ADAL" clId="{54EA1219-623F-4E41-8B8F-54BE757E7C5B}" dt="2024-10-28T15:41:20.629" v="6546" actId="20577"/>
          <ac:spMkLst>
            <pc:docMk/>
            <pc:sldMk cId="1036099812" sldId="455"/>
            <ac:spMk id="19" creationId="{98C3BD0B-BF35-D5B3-21C0-EDE942B6FF97}"/>
          </ac:spMkLst>
        </pc:spChg>
        <pc:spChg chg="add mod">
          <ac:chgData name="蕭兆翔" userId="c09afb0b-60c9-45d8-81f2-4d7aa859f4bf" providerId="ADAL" clId="{54EA1219-623F-4E41-8B8F-54BE757E7C5B}" dt="2024-10-28T15:41:26.199" v="6548" actId="1076"/>
          <ac:spMkLst>
            <pc:docMk/>
            <pc:sldMk cId="1036099812" sldId="455"/>
            <ac:spMk id="20" creationId="{E3E9AA36-6A0E-C911-3682-8C43D4D4E968}"/>
          </ac:spMkLst>
        </pc:spChg>
        <pc:spChg chg="add mod">
          <ac:chgData name="蕭兆翔" userId="c09afb0b-60c9-45d8-81f2-4d7aa859f4bf" providerId="ADAL" clId="{54EA1219-623F-4E41-8B8F-54BE757E7C5B}" dt="2024-10-28T15:41:36.759" v="6552" actId="14100"/>
          <ac:spMkLst>
            <pc:docMk/>
            <pc:sldMk cId="1036099812" sldId="455"/>
            <ac:spMk id="21" creationId="{C61C8347-951D-8DD9-405B-DA3FD85C69AE}"/>
          </ac:spMkLst>
        </pc:spChg>
        <pc:spChg chg="add mod">
          <ac:chgData name="蕭兆翔" userId="c09afb0b-60c9-45d8-81f2-4d7aa859f4bf" providerId="ADAL" clId="{54EA1219-623F-4E41-8B8F-54BE757E7C5B}" dt="2024-10-28T15:41:41.478" v="6554" actId="1076"/>
          <ac:spMkLst>
            <pc:docMk/>
            <pc:sldMk cId="1036099812" sldId="455"/>
            <ac:spMk id="22" creationId="{DE27417B-AE6B-D8A3-CA76-C037FCBBE1FD}"/>
          </ac:spMkLst>
        </pc:spChg>
        <pc:spChg chg="add mod">
          <ac:chgData name="蕭兆翔" userId="c09afb0b-60c9-45d8-81f2-4d7aa859f4bf" providerId="ADAL" clId="{54EA1219-623F-4E41-8B8F-54BE757E7C5B}" dt="2024-10-28T15:41:46.465" v="6556" actId="1076"/>
          <ac:spMkLst>
            <pc:docMk/>
            <pc:sldMk cId="1036099812" sldId="455"/>
            <ac:spMk id="23" creationId="{3225B367-9AC5-4F03-AFDA-EE27C6A81954}"/>
          </ac:spMkLst>
        </pc:spChg>
        <pc:picChg chg="add mod">
          <ac:chgData name="蕭兆翔" userId="c09afb0b-60c9-45d8-81f2-4d7aa859f4bf" providerId="ADAL" clId="{54EA1219-623F-4E41-8B8F-54BE757E7C5B}" dt="2024-10-28T15:40:32.955" v="6523" actId="1076"/>
          <ac:picMkLst>
            <pc:docMk/>
            <pc:sldMk cId="1036099812" sldId="455"/>
            <ac:picMk id="4" creationId="{07F30091-E822-B93C-7389-87B975C11175}"/>
          </ac:picMkLst>
        </pc:picChg>
        <pc:picChg chg="add mod">
          <ac:chgData name="蕭兆翔" userId="c09afb0b-60c9-45d8-81f2-4d7aa859f4bf" providerId="ADAL" clId="{54EA1219-623F-4E41-8B8F-54BE757E7C5B}" dt="2024-10-28T15:40:32.955" v="6523" actId="1076"/>
          <ac:picMkLst>
            <pc:docMk/>
            <pc:sldMk cId="1036099812" sldId="455"/>
            <ac:picMk id="5" creationId="{1FECEF7F-30D8-912C-3145-45EB739569B7}"/>
          </ac:picMkLst>
        </pc:picChg>
        <pc:picChg chg="add mod">
          <ac:chgData name="蕭兆翔" userId="c09afb0b-60c9-45d8-81f2-4d7aa859f4bf" providerId="ADAL" clId="{54EA1219-623F-4E41-8B8F-54BE757E7C5B}" dt="2024-10-28T15:40:32.955" v="6523" actId="1076"/>
          <ac:picMkLst>
            <pc:docMk/>
            <pc:sldMk cId="1036099812" sldId="455"/>
            <ac:picMk id="6" creationId="{02982BBD-3076-B303-0AA8-B88D26BA7A18}"/>
          </ac:picMkLst>
        </pc:picChg>
        <pc:picChg chg="add mod">
          <ac:chgData name="蕭兆翔" userId="c09afb0b-60c9-45d8-81f2-4d7aa859f4bf" providerId="ADAL" clId="{54EA1219-623F-4E41-8B8F-54BE757E7C5B}" dt="2024-10-28T15:40:32.955" v="6523" actId="1076"/>
          <ac:picMkLst>
            <pc:docMk/>
            <pc:sldMk cId="1036099812" sldId="455"/>
            <ac:picMk id="7" creationId="{B65ED468-3CCE-5AE7-EDBC-F34997E63A56}"/>
          </ac:picMkLst>
        </pc:picChg>
        <pc:picChg chg="add mod">
          <ac:chgData name="蕭兆翔" userId="c09afb0b-60c9-45d8-81f2-4d7aa859f4bf" providerId="ADAL" clId="{54EA1219-623F-4E41-8B8F-54BE757E7C5B}" dt="2024-10-28T15:40:50.254" v="6530" actId="1076"/>
          <ac:picMkLst>
            <pc:docMk/>
            <pc:sldMk cId="1036099812" sldId="455"/>
            <ac:picMk id="8" creationId="{547D72E3-F671-CAFE-88BD-728589FDE02C}"/>
          </ac:picMkLst>
        </pc:picChg>
        <pc:picChg chg="add mod">
          <ac:chgData name="蕭兆翔" userId="c09afb0b-60c9-45d8-81f2-4d7aa859f4bf" providerId="ADAL" clId="{54EA1219-623F-4E41-8B8F-54BE757E7C5B}" dt="2024-10-28T15:40:32.955" v="6523" actId="1076"/>
          <ac:picMkLst>
            <pc:docMk/>
            <pc:sldMk cId="1036099812" sldId="455"/>
            <ac:picMk id="9" creationId="{4D45013F-2BCE-C52A-04E7-A4E96A6F8BFC}"/>
          </ac:picMkLst>
        </pc:picChg>
        <pc:picChg chg="add mod">
          <ac:chgData name="蕭兆翔" userId="c09afb0b-60c9-45d8-81f2-4d7aa859f4bf" providerId="ADAL" clId="{54EA1219-623F-4E41-8B8F-54BE757E7C5B}" dt="2024-10-28T15:40:32.955" v="6523" actId="1076"/>
          <ac:picMkLst>
            <pc:docMk/>
            <pc:sldMk cId="1036099812" sldId="455"/>
            <ac:picMk id="10" creationId="{21AD109E-41A4-C791-B74C-5EF7479637BA}"/>
          </ac:picMkLst>
        </pc:picChg>
        <pc:picChg chg="add mod">
          <ac:chgData name="蕭兆翔" userId="c09afb0b-60c9-45d8-81f2-4d7aa859f4bf" providerId="ADAL" clId="{54EA1219-623F-4E41-8B8F-54BE757E7C5B}" dt="2024-10-28T15:40:32.955" v="6523" actId="1076"/>
          <ac:picMkLst>
            <pc:docMk/>
            <pc:sldMk cId="1036099812" sldId="455"/>
            <ac:picMk id="11" creationId="{51BD9BD1-67BF-DE77-0EA4-C7DF5E1448FF}"/>
          </ac:picMkLst>
        </pc:picChg>
      </pc:sldChg>
      <pc:sldChg chg="addSp delSp modSp add mod">
        <pc:chgData name="蕭兆翔" userId="c09afb0b-60c9-45d8-81f2-4d7aa859f4bf" providerId="ADAL" clId="{54EA1219-623F-4E41-8B8F-54BE757E7C5B}" dt="2024-10-28T15:56:15.295" v="6638" actId="207"/>
        <pc:sldMkLst>
          <pc:docMk/>
          <pc:sldMk cId="2093556818" sldId="456"/>
        </pc:sldMkLst>
        <pc:spChg chg="mod">
          <ac:chgData name="蕭兆翔" userId="c09afb0b-60c9-45d8-81f2-4d7aa859f4bf" providerId="ADAL" clId="{54EA1219-623F-4E41-8B8F-54BE757E7C5B}" dt="2024-10-28T15:52:38.364" v="6562" actId="20577"/>
          <ac:spMkLst>
            <pc:docMk/>
            <pc:sldMk cId="2093556818" sldId="456"/>
            <ac:spMk id="3" creationId="{D9AC0ED0-656D-9202-5CFA-191524E8DB96}"/>
          </ac:spMkLst>
        </pc:spChg>
        <pc:spChg chg="mod">
          <ac:chgData name="蕭兆翔" userId="c09afb0b-60c9-45d8-81f2-4d7aa859f4bf" providerId="ADAL" clId="{54EA1219-623F-4E41-8B8F-54BE757E7C5B}" dt="2024-10-28T15:56:15.295" v="6638" actId="207"/>
          <ac:spMkLst>
            <pc:docMk/>
            <pc:sldMk cId="2093556818" sldId="456"/>
            <ac:spMk id="9" creationId="{E1AD86D7-4E67-B519-9B1E-60AB6265DE1B}"/>
          </ac:spMkLst>
        </pc:spChg>
        <pc:spChg chg="mod">
          <ac:chgData name="蕭兆翔" userId="c09afb0b-60c9-45d8-81f2-4d7aa859f4bf" providerId="ADAL" clId="{54EA1219-623F-4E41-8B8F-54BE757E7C5B}" dt="2024-10-28T15:55:29.577" v="6601" actId="1076"/>
          <ac:spMkLst>
            <pc:docMk/>
            <pc:sldMk cId="2093556818" sldId="456"/>
            <ac:spMk id="11" creationId="{2197A9B9-9FAC-C884-B6C3-7371C67B4005}"/>
          </ac:spMkLst>
        </pc:spChg>
        <pc:spChg chg="mod">
          <ac:chgData name="蕭兆翔" userId="c09afb0b-60c9-45d8-81f2-4d7aa859f4bf" providerId="ADAL" clId="{54EA1219-623F-4E41-8B8F-54BE757E7C5B}" dt="2024-10-28T15:55:29.577" v="6601" actId="1076"/>
          <ac:spMkLst>
            <pc:docMk/>
            <pc:sldMk cId="2093556818" sldId="456"/>
            <ac:spMk id="16" creationId="{38581184-82FD-1B0A-BD07-01D5A3BB627F}"/>
          </ac:spMkLst>
        </pc:spChg>
        <pc:spChg chg="mod">
          <ac:chgData name="蕭兆翔" userId="c09afb0b-60c9-45d8-81f2-4d7aa859f4bf" providerId="ADAL" clId="{54EA1219-623F-4E41-8B8F-54BE757E7C5B}" dt="2024-10-28T15:55:33.927" v="6602" actId="1076"/>
          <ac:spMkLst>
            <pc:docMk/>
            <pc:sldMk cId="2093556818" sldId="456"/>
            <ac:spMk id="28" creationId="{ECB26ED9-5396-99F8-4146-66FEE7C084DE}"/>
          </ac:spMkLst>
        </pc:spChg>
        <pc:spChg chg="mod">
          <ac:chgData name="蕭兆翔" userId="c09afb0b-60c9-45d8-81f2-4d7aa859f4bf" providerId="ADAL" clId="{54EA1219-623F-4E41-8B8F-54BE757E7C5B}" dt="2024-10-28T15:55:33.927" v="6602" actId="1076"/>
          <ac:spMkLst>
            <pc:docMk/>
            <pc:sldMk cId="2093556818" sldId="456"/>
            <ac:spMk id="29" creationId="{D837C535-8279-3DDD-4BCE-6A2B98707671}"/>
          </ac:spMkLst>
        </pc:spChg>
        <pc:spChg chg="mod">
          <ac:chgData name="蕭兆翔" userId="c09afb0b-60c9-45d8-81f2-4d7aa859f4bf" providerId="ADAL" clId="{54EA1219-623F-4E41-8B8F-54BE757E7C5B}" dt="2024-10-28T15:55:29.577" v="6601" actId="1076"/>
          <ac:spMkLst>
            <pc:docMk/>
            <pc:sldMk cId="2093556818" sldId="456"/>
            <ac:spMk id="30" creationId="{BB625E2C-0674-396A-5752-68B348688279}"/>
          </ac:spMkLst>
        </pc:spChg>
        <pc:picChg chg="add mod ord">
          <ac:chgData name="蕭兆翔" userId="c09afb0b-60c9-45d8-81f2-4d7aa859f4bf" providerId="ADAL" clId="{54EA1219-623F-4E41-8B8F-54BE757E7C5B}" dt="2024-10-28T15:55:33.927" v="6602" actId="1076"/>
          <ac:picMkLst>
            <pc:docMk/>
            <pc:sldMk cId="2093556818" sldId="456"/>
            <ac:picMk id="5" creationId="{3B6723DC-09C3-368D-4418-3A9BA38523A5}"/>
          </ac:picMkLst>
        </pc:picChg>
        <pc:picChg chg="del">
          <ac:chgData name="蕭兆翔" userId="c09afb0b-60c9-45d8-81f2-4d7aa859f4bf" providerId="ADAL" clId="{54EA1219-623F-4E41-8B8F-54BE757E7C5B}" dt="2024-10-28T15:53:31.715" v="6574" actId="478"/>
          <ac:picMkLst>
            <pc:docMk/>
            <pc:sldMk cId="2093556818" sldId="456"/>
            <ac:picMk id="7" creationId="{72812A1B-CD28-BAA4-7A57-D9C4C59E048C}"/>
          </ac:picMkLst>
        </pc:picChg>
        <pc:picChg chg="add mod">
          <ac:chgData name="蕭兆翔" userId="c09afb0b-60c9-45d8-81f2-4d7aa859f4bf" providerId="ADAL" clId="{54EA1219-623F-4E41-8B8F-54BE757E7C5B}" dt="2024-10-28T15:55:33.927" v="6602" actId="1076"/>
          <ac:picMkLst>
            <pc:docMk/>
            <pc:sldMk cId="2093556818" sldId="456"/>
            <ac:picMk id="8" creationId="{63044C67-3D72-6BAF-08CE-C6515D1ABFBD}"/>
          </ac:picMkLst>
        </pc:picChg>
        <pc:picChg chg="add mod">
          <ac:chgData name="蕭兆翔" userId="c09afb0b-60c9-45d8-81f2-4d7aa859f4bf" providerId="ADAL" clId="{54EA1219-623F-4E41-8B8F-54BE757E7C5B}" dt="2024-10-28T15:55:33.927" v="6602" actId="1076"/>
          <ac:picMkLst>
            <pc:docMk/>
            <pc:sldMk cId="2093556818" sldId="456"/>
            <ac:picMk id="13" creationId="{9220A350-A99D-254A-59A2-A15AD63C82A8}"/>
          </ac:picMkLst>
        </pc:picChg>
        <pc:picChg chg="del">
          <ac:chgData name="蕭兆翔" userId="c09afb0b-60c9-45d8-81f2-4d7aa859f4bf" providerId="ADAL" clId="{54EA1219-623F-4E41-8B8F-54BE757E7C5B}" dt="2024-10-28T15:53:23.418" v="6567" actId="478"/>
          <ac:picMkLst>
            <pc:docMk/>
            <pc:sldMk cId="2093556818" sldId="456"/>
            <ac:picMk id="19" creationId="{64202F3C-8A73-D403-9E64-D8D05CE12F2A}"/>
          </ac:picMkLst>
        </pc:picChg>
        <pc:picChg chg="del">
          <ac:chgData name="蕭兆翔" userId="c09afb0b-60c9-45d8-81f2-4d7aa859f4bf" providerId="ADAL" clId="{54EA1219-623F-4E41-8B8F-54BE757E7C5B}" dt="2024-10-28T15:55:09.155" v="6595" actId="478"/>
          <ac:picMkLst>
            <pc:docMk/>
            <pc:sldMk cId="2093556818" sldId="456"/>
            <ac:picMk id="32" creationId="{DEBFEA85-879C-A60A-BD73-7CB280FD09C4}"/>
          </ac:picMkLst>
        </pc:picChg>
        <pc:cxnChg chg="mod">
          <ac:chgData name="蕭兆翔" userId="c09afb0b-60c9-45d8-81f2-4d7aa859f4bf" providerId="ADAL" clId="{54EA1219-623F-4E41-8B8F-54BE757E7C5B}" dt="2024-10-28T15:55:33.927" v="6602" actId="1076"/>
          <ac:cxnSpMkLst>
            <pc:docMk/>
            <pc:sldMk cId="2093556818" sldId="456"/>
            <ac:cxnSpMk id="21" creationId="{9CD74D92-3574-DF54-8242-3D685D2E40BD}"/>
          </ac:cxnSpMkLst>
        </pc:cxnChg>
      </pc:sldChg>
      <pc:sldChg chg="addSp modSp add mod">
        <pc:chgData name="蕭兆翔" userId="c09afb0b-60c9-45d8-81f2-4d7aa859f4bf" providerId="ADAL" clId="{54EA1219-623F-4E41-8B8F-54BE757E7C5B}" dt="2024-10-28T16:10:56.801" v="6779"/>
        <pc:sldMkLst>
          <pc:docMk/>
          <pc:sldMk cId="4267752886" sldId="457"/>
        </pc:sldMkLst>
        <pc:spChg chg="mod">
          <ac:chgData name="蕭兆翔" userId="c09afb0b-60c9-45d8-81f2-4d7aa859f4bf" providerId="ADAL" clId="{54EA1219-623F-4E41-8B8F-54BE757E7C5B}" dt="2024-10-28T15:58:36.382" v="6658" actId="20577"/>
          <ac:spMkLst>
            <pc:docMk/>
            <pc:sldMk cId="4267752886" sldId="457"/>
            <ac:spMk id="3" creationId="{5ED97DFC-A98B-F25B-DE0C-0372567DE4F1}"/>
          </ac:spMkLst>
        </pc:spChg>
        <pc:spChg chg="mod">
          <ac:chgData name="蕭兆翔" userId="c09afb0b-60c9-45d8-81f2-4d7aa859f4bf" providerId="ADAL" clId="{54EA1219-623F-4E41-8B8F-54BE757E7C5B}" dt="2024-10-28T16:06:32.225" v="6728" actId="20577"/>
          <ac:spMkLst>
            <pc:docMk/>
            <pc:sldMk cId="4267752886" sldId="457"/>
            <ac:spMk id="25" creationId="{2E8729DE-926C-2D59-FFC2-96D4BD845B72}"/>
          </ac:spMkLst>
        </pc:spChg>
        <pc:picChg chg="add mod">
          <ac:chgData name="蕭兆翔" userId="c09afb0b-60c9-45d8-81f2-4d7aa859f4bf" providerId="ADAL" clId="{54EA1219-623F-4E41-8B8F-54BE757E7C5B}" dt="2024-10-28T16:10:56.801" v="6779"/>
          <ac:picMkLst>
            <pc:docMk/>
            <pc:sldMk cId="4267752886" sldId="457"/>
            <ac:picMk id="4" creationId="{8B4EC95B-37D9-155C-C32E-C00EB7B8AD8B}"/>
          </ac:picMkLst>
        </pc:picChg>
        <pc:picChg chg="add mod">
          <ac:chgData name="蕭兆翔" userId="c09afb0b-60c9-45d8-81f2-4d7aa859f4bf" providerId="ADAL" clId="{54EA1219-623F-4E41-8B8F-54BE757E7C5B}" dt="2024-10-28T16:10:56.801" v="6779"/>
          <ac:picMkLst>
            <pc:docMk/>
            <pc:sldMk cId="4267752886" sldId="457"/>
            <ac:picMk id="6" creationId="{ABE3DCF1-104B-3355-AB20-BDF16D7E695A}"/>
          </ac:picMkLst>
        </pc:picChg>
        <pc:picChg chg="mod">
          <ac:chgData name="蕭兆翔" userId="c09afb0b-60c9-45d8-81f2-4d7aa859f4bf" providerId="ADAL" clId="{54EA1219-623F-4E41-8B8F-54BE757E7C5B}" dt="2024-10-28T16:06:44.246" v="6731" actId="208"/>
          <ac:picMkLst>
            <pc:docMk/>
            <pc:sldMk cId="4267752886" sldId="457"/>
            <ac:picMk id="9" creationId="{3EFBD9C8-3231-2CB3-A422-2DAD15F769FE}"/>
          </ac:picMkLst>
        </pc:picChg>
        <pc:picChg chg="mod">
          <ac:chgData name="蕭兆翔" userId="c09afb0b-60c9-45d8-81f2-4d7aa859f4bf" providerId="ADAL" clId="{54EA1219-623F-4E41-8B8F-54BE757E7C5B}" dt="2024-10-28T16:06:40.686" v="6729" actId="14826"/>
          <ac:picMkLst>
            <pc:docMk/>
            <pc:sldMk cId="4267752886" sldId="457"/>
            <ac:picMk id="11" creationId="{4A24B0F0-D8E4-C85A-43C6-6949E1C5DEA1}"/>
          </ac:picMkLst>
        </pc:picChg>
        <pc:picChg chg="mod">
          <ac:chgData name="蕭兆翔" userId="c09afb0b-60c9-45d8-81f2-4d7aa859f4bf" providerId="ADAL" clId="{54EA1219-623F-4E41-8B8F-54BE757E7C5B}" dt="2024-10-28T16:06:53.844" v="6732" actId="14826"/>
          <ac:picMkLst>
            <pc:docMk/>
            <pc:sldMk cId="4267752886" sldId="457"/>
            <ac:picMk id="13" creationId="{AA414BA2-BFBA-2526-B842-1AB4BCB7F4C1}"/>
          </ac:picMkLst>
        </pc:picChg>
      </pc:sldChg>
      <pc:sldChg chg="addSp delSp modSp add mod">
        <pc:chgData name="蕭兆翔" userId="c09afb0b-60c9-45d8-81f2-4d7aa859f4bf" providerId="ADAL" clId="{54EA1219-623F-4E41-8B8F-54BE757E7C5B}" dt="2024-10-28T16:10:54.293" v="6778" actId="478"/>
        <pc:sldMkLst>
          <pc:docMk/>
          <pc:sldMk cId="874706696" sldId="458"/>
        </pc:sldMkLst>
        <pc:spChg chg="mod">
          <ac:chgData name="蕭兆翔" userId="c09afb0b-60c9-45d8-81f2-4d7aa859f4bf" providerId="ADAL" clId="{54EA1219-623F-4E41-8B8F-54BE757E7C5B}" dt="2024-10-28T15:59:18.661" v="6675" actId="20577"/>
          <ac:spMkLst>
            <pc:docMk/>
            <pc:sldMk cId="874706696" sldId="458"/>
            <ac:spMk id="3" creationId="{F17E6BDE-7F85-E204-2D59-F1839188E22B}"/>
          </ac:spMkLst>
        </pc:spChg>
        <pc:spChg chg="add mod">
          <ac:chgData name="蕭兆翔" userId="c09afb0b-60c9-45d8-81f2-4d7aa859f4bf" providerId="ADAL" clId="{54EA1219-623F-4E41-8B8F-54BE757E7C5B}" dt="2024-10-28T16:08:01.274" v="6739" actId="1076"/>
          <ac:spMkLst>
            <pc:docMk/>
            <pc:sldMk cId="874706696" sldId="458"/>
            <ac:spMk id="4" creationId="{24C320F7-6D2A-7B3F-F941-ED278EA2AED9}"/>
          </ac:spMkLst>
        </pc:spChg>
        <pc:spChg chg="del">
          <ac:chgData name="蕭兆翔" userId="c09afb0b-60c9-45d8-81f2-4d7aa859f4bf" providerId="ADAL" clId="{54EA1219-623F-4E41-8B8F-54BE757E7C5B}" dt="2024-10-28T15:59:32.616" v="6678" actId="478"/>
          <ac:spMkLst>
            <pc:docMk/>
            <pc:sldMk cId="874706696" sldId="458"/>
            <ac:spMk id="9" creationId="{74AF6C55-30C6-66C9-A090-CB4417DC475A}"/>
          </ac:spMkLst>
        </pc:spChg>
        <pc:spChg chg="del">
          <ac:chgData name="蕭兆翔" userId="c09afb0b-60c9-45d8-81f2-4d7aa859f4bf" providerId="ADAL" clId="{54EA1219-623F-4E41-8B8F-54BE757E7C5B}" dt="2024-10-28T15:59:30.448" v="6676" actId="478"/>
          <ac:spMkLst>
            <pc:docMk/>
            <pc:sldMk cId="874706696" sldId="458"/>
            <ac:spMk id="11" creationId="{505D72EE-15C9-3F52-953D-101DB7F73605}"/>
          </ac:spMkLst>
        </pc:spChg>
        <pc:spChg chg="del">
          <ac:chgData name="蕭兆翔" userId="c09afb0b-60c9-45d8-81f2-4d7aa859f4bf" providerId="ADAL" clId="{54EA1219-623F-4E41-8B8F-54BE757E7C5B}" dt="2024-10-28T15:59:31.012" v="6677" actId="478"/>
          <ac:spMkLst>
            <pc:docMk/>
            <pc:sldMk cId="874706696" sldId="458"/>
            <ac:spMk id="16" creationId="{8461F35E-21D2-EA13-E417-BF2A70F38E8C}"/>
          </ac:spMkLst>
        </pc:spChg>
        <pc:spChg chg="del">
          <ac:chgData name="蕭兆翔" userId="c09afb0b-60c9-45d8-81f2-4d7aa859f4bf" providerId="ADAL" clId="{54EA1219-623F-4E41-8B8F-54BE757E7C5B}" dt="2024-10-28T16:00:50.764" v="6688" actId="478"/>
          <ac:spMkLst>
            <pc:docMk/>
            <pc:sldMk cId="874706696" sldId="458"/>
            <ac:spMk id="28" creationId="{43231D00-1A12-FE2F-CA11-CBF3A26565DD}"/>
          </ac:spMkLst>
        </pc:spChg>
        <pc:spChg chg="del">
          <ac:chgData name="蕭兆翔" userId="c09afb0b-60c9-45d8-81f2-4d7aa859f4bf" providerId="ADAL" clId="{54EA1219-623F-4E41-8B8F-54BE757E7C5B}" dt="2024-10-28T16:00:50.764" v="6688" actId="478"/>
          <ac:spMkLst>
            <pc:docMk/>
            <pc:sldMk cId="874706696" sldId="458"/>
            <ac:spMk id="29" creationId="{21AB6CCA-9B46-6B60-CD5E-19D615BCAAB0}"/>
          </ac:spMkLst>
        </pc:spChg>
        <pc:spChg chg="del">
          <ac:chgData name="蕭兆翔" userId="c09afb0b-60c9-45d8-81f2-4d7aa859f4bf" providerId="ADAL" clId="{54EA1219-623F-4E41-8B8F-54BE757E7C5B}" dt="2024-10-28T15:59:40.888" v="6682" actId="478"/>
          <ac:spMkLst>
            <pc:docMk/>
            <pc:sldMk cId="874706696" sldId="458"/>
            <ac:spMk id="30" creationId="{AA9D4D71-957C-6435-417D-BDF342BF3032}"/>
          </ac:spMkLst>
        </pc:spChg>
        <pc:picChg chg="del">
          <ac:chgData name="蕭兆翔" userId="c09afb0b-60c9-45d8-81f2-4d7aa859f4bf" providerId="ADAL" clId="{54EA1219-623F-4E41-8B8F-54BE757E7C5B}" dt="2024-10-28T16:00:50.764" v="6688" actId="478"/>
          <ac:picMkLst>
            <pc:docMk/>
            <pc:sldMk cId="874706696" sldId="458"/>
            <ac:picMk id="5" creationId="{D4B0485D-5D39-A6DD-8A5E-73AEB1D4D412}"/>
          </ac:picMkLst>
        </pc:picChg>
        <pc:picChg chg="add del mod">
          <ac:chgData name="蕭兆翔" userId="c09afb0b-60c9-45d8-81f2-4d7aa859f4bf" providerId="ADAL" clId="{54EA1219-623F-4E41-8B8F-54BE757E7C5B}" dt="2024-10-28T16:07:51.925" v="6736" actId="478"/>
          <ac:picMkLst>
            <pc:docMk/>
            <pc:sldMk cId="874706696" sldId="458"/>
            <ac:picMk id="7" creationId="{A46A45EC-D481-6C4B-DC35-A73B2DBCBA8B}"/>
          </ac:picMkLst>
        </pc:picChg>
        <pc:picChg chg="mod">
          <ac:chgData name="蕭兆翔" userId="c09afb0b-60c9-45d8-81f2-4d7aa859f4bf" providerId="ADAL" clId="{54EA1219-623F-4E41-8B8F-54BE757E7C5B}" dt="2024-10-28T16:08:16.939" v="6742" actId="14826"/>
          <ac:picMkLst>
            <pc:docMk/>
            <pc:sldMk cId="874706696" sldId="458"/>
            <ac:picMk id="8" creationId="{D80D2B39-138C-0902-15B0-C20A5BFB3ACF}"/>
          </ac:picMkLst>
        </pc:picChg>
        <pc:picChg chg="add mod">
          <ac:chgData name="蕭兆翔" userId="c09afb0b-60c9-45d8-81f2-4d7aa859f4bf" providerId="ADAL" clId="{54EA1219-623F-4E41-8B8F-54BE757E7C5B}" dt="2024-10-28T16:08:09.339" v="6741" actId="208"/>
          <ac:picMkLst>
            <pc:docMk/>
            <pc:sldMk cId="874706696" sldId="458"/>
            <ac:picMk id="12" creationId="{28B54769-FC4A-C5F8-86C8-D84191C43870}"/>
          </ac:picMkLst>
        </pc:picChg>
        <pc:picChg chg="mod">
          <ac:chgData name="蕭兆翔" userId="c09afb0b-60c9-45d8-81f2-4d7aa859f4bf" providerId="ADAL" clId="{54EA1219-623F-4E41-8B8F-54BE757E7C5B}" dt="2024-10-28T16:08:24.406" v="6743" actId="14826"/>
          <ac:picMkLst>
            <pc:docMk/>
            <pc:sldMk cId="874706696" sldId="458"/>
            <ac:picMk id="13" creationId="{D182BCED-1A9C-8987-F8DB-F122AB60ED85}"/>
          </ac:picMkLst>
        </pc:picChg>
        <pc:picChg chg="add mod">
          <ac:chgData name="蕭兆翔" userId="c09afb0b-60c9-45d8-81f2-4d7aa859f4bf" providerId="ADAL" clId="{54EA1219-623F-4E41-8B8F-54BE757E7C5B}" dt="2024-10-28T16:10:44.617" v="6773"/>
          <ac:picMkLst>
            <pc:docMk/>
            <pc:sldMk cId="874706696" sldId="458"/>
            <ac:picMk id="14" creationId="{6F0A905D-7642-EDA0-A391-FF2B0C11761F}"/>
          </ac:picMkLst>
        </pc:picChg>
        <pc:picChg chg="add del mod">
          <ac:chgData name="蕭兆翔" userId="c09afb0b-60c9-45d8-81f2-4d7aa859f4bf" providerId="ADAL" clId="{54EA1219-623F-4E41-8B8F-54BE757E7C5B}" dt="2024-10-28T16:10:54.293" v="6778" actId="478"/>
          <ac:picMkLst>
            <pc:docMk/>
            <pc:sldMk cId="874706696" sldId="458"/>
            <ac:picMk id="15" creationId="{DCBDDC41-1146-CF83-2E1D-8D2E6AB0AC01}"/>
          </ac:picMkLst>
        </pc:picChg>
        <pc:cxnChg chg="del mod">
          <ac:chgData name="蕭兆翔" userId="c09afb0b-60c9-45d8-81f2-4d7aa859f4bf" providerId="ADAL" clId="{54EA1219-623F-4E41-8B8F-54BE757E7C5B}" dt="2024-10-28T16:00:50.764" v="6688" actId="478"/>
          <ac:cxnSpMkLst>
            <pc:docMk/>
            <pc:sldMk cId="874706696" sldId="458"/>
            <ac:cxnSpMk id="21" creationId="{20633E1D-974F-50FD-8D53-808F052B34AE}"/>
          </ac:cxnSpMkLst>
        </pc:cxnChg>
      </pc:sldChg>
      <pc:sldChg chg="delSp modSp add mod">
        <pc:chgData name="蕭兆翔" userId="c09afb0b-60c9-45d8-81f2-4d7aa859f4bf" providerId="ADAL" clId="{54EA1219-623F-4E41-8B8F-54BE757E7C5B}" dt="2024-11-04T18:11:44.142" v="14158" actId="14100"/>
        <pc:sldMkLst>
          <pc:docMk/>
          <pc:sldMk cId="2421259241" sldId="459"/>
        </pc:sldMkLst>
        <pc:spChg chg="mod">
          <ac:chgData name="蕭兆翔" userId="c09afb0b-60c9-45d8-81f2-4d7aa859f4bf" providerId="ADAL" clId="{54EA1219-623F-4E41-8B8F-54BE757E7C5B}" dt="2024-10-28T16:01:44.398" v="6713" actId="20577"/>
          <ac:spMkLst>
            <pc:docMk/>
            <pc:sldMk cId="2421259241" sldId="459"/>
            <ac:spMk id="3" creationId="{62DC7728-64CC-9566-B42A-22C7B455742B}"/>
          </ac:spMkLst>
        </pc:spChg>
        <pc:spChg chg="mod">
          <ac:chgData name="蕭兆翔" userId="c09afb0b-60c9-45d8-81f2-4d7aa859f4bf" providerId="ADAL" clId="{54EA1219-623F-4E41-8B8F-54BE757E7C5B}" dt="2024-11-04T18:11:44.142" v="14158" actId="14100"/>
          <ac:spMkLst>
            <pc:docMk/>
            <pc:sldMk cId="2421259241" sldId="459"/>
            <ac:spMk id="4" creationId="{59588094-CA2B-D2AC-5203-A4DA0F67A25E}"/>
          </ac:spMkLst>
        </pc:spChg>
        <pc:picChg chg="del">
          <ac:chgData name="蕭兆翔" userId="c09afb0b-60c9-45d8-81f2-4d7aa859f4bf" providerId="ADAL" clId="{54EA1219-623F-4E41-8B8F-54BE757E7C5B}" dt="2024-10-28T16:07:54.330" v="6737" actId="478"/>
          <ac:picMkLst>
            <pc:docMk/>
            <pc:sldMk cId="2421259241" sldId="459"/>
            <ac:picMk id="7" creationId="{60D0DE4C-CC74-5F27-B373-E6584BA22B55}"/>
          </ac:picMkLst>
        </pc:picChg>
        <pc:picChg chg="mod">
          <ac:chgData name="蕭兆翔" userId="c09afb0b-60c9-45d8-81f2-4d7aa859f4bf" providerId="ADAL" clId="{54EA1219-623F-4E41-8B8F-54BE757E7C5B}" dt="2024-10-28T16:09:13.049" v="6748" actId="14826"/>
          <ac:picMkLst>
            <pc:docMk/>
            <pc:sldMk cId="2421259241" sldId="459"/>
            <ac:picMk id="8" creationId="{DCF00EC3-36EF-81EF-89B4-BC3A62A6DBC8}"/>
          </ac:picMkLst>
        </pc:picChg>
        <pc:picChg chg="mod">
          <ac:chgData name="蕭兆翔" userId="c09afb0b-60c9-45d8-81f2-4d7aa859f4bf" providerId="ADAL" clId="{54EA1219-623F-4E41-8B8F-54BE757E7C5B}" dt="2024-10-28T16:09:06.546" v="6747" actId="208"/>
          <ac:picMkLst>
            <pc:docMk/>
            <pc:sldMk cId="2421259241" sldId="459"/>
            <ac:picMk id="12" creationId="{AD666915-CF18-E8E7-BA00-2CCB19718F35}"/>
          </ac:picMkLst>
        </pc:picChg>
        <pc:picChg chg="mod">
          <ac:chgData name="蕭兆翔" userId="c09afb0b-60c9-45d8-81f2-4d7aa859f4bf" providerId="ADAL" clId="{54EA1219-623F-4E41-8B8F-54BE757E7C5B}" dt="2024-10-28T16:09:20.152" v="6749" actId="14826"/>
          <ac:picMkLst>
            <pc:docMk/>
            <pc:sldMk cId="2421259241" sldId="459"/>
            <ac:picMk id="13" creationId="{92DFA770-84EA-5FA9-EDB2-E8E6A9127244}"/>
          </ac:picMkLst>
        </pc:picChg>
      </pc:sldChg>
      <pc:sldChg chg="add del">
        <pc:chgData name="蕭兆翔" userId="c09afb0b-60c9-45d8-81f2-4d7aa859f4bf" providerId="ADAL" clId="{54EA1219-623F-4E41-8B8F-54BE757E7C5B}" dt="2024-10-28T16:01:36.646" v="6700" actId="47"/>
        <pc:sldMkLst>
          <pc:docMk/>
          <pc:sldMk cId="4159322715" sldId="459"/>
        </pc:sldMkLst>
      </pc:sldChg>
      <pc:sldChg chg="addSp modSp new mod">
        <pc:chgData name="蕭兆翔" userId="c09afb0b-60c9-45d8-81f2-4d7aa859f4bf" providerId="ADAL" clId="{54EA1219-623F-4E41-8B8F-54BE757E7C5B}" dt="2024-10-28T16:14:08.931" v="6926" actId="1076"/>
        <pc:sldMkLst>
          <pc:docMk/>
          <pc:sldMk cId="4002979890" sldId="460"/>
        </pc:sldMkLst>
        <pc:spChg chg="add mod">
          <ac:chgData name="蕭兆翔" userId="c09afb0b-60c9-45d8-81f2-4d7aa859f4bf" providerId="ADAL" clId="{54EA1219-623F-4E41-8B8F-54BE757E7C5B}" dt="2024-10-28T16:13:32.685" v="6890" actId="1076"/>
          <ac:spMkLst>
            <pc:docMk/>
            <pc:sldMk cId="4002979890" sldId="460"/>
            <ac:spMk id="13" creationId="{93DAE11B-69CD-C572-EB60-460802AD7A52}"/>
          </ac:spMkLst>
        </pc:spChg>
        <pc:spChg chg="add mod">
          <ac:chgData name="蕭兆翔" userId="c09afb0b-60c9-45d8-81f2-4d7aa859f4bf" providerId="ADAL" clId="{54EA1219-623F-4E41-8B8F-54BE757E7C5B}" dt="2024-10-28T16:13:32.685" v="6890" actId="1076"/>
          <ac:spMkLst>
            <pc:docMk/>
            <pc:sldMk cId="4002979890" sldId="460"/>
            <ac:spMk id="14" creationId="{0C4821F3-9894-9B35-925B-CB22F5E96140}"/>
          </ac:spMkLst>
        </pc:spChg>
        <pc:spChg chg="add mod">
          <ac:chgData name="蕭兆翔" userId="c09afb0b-60c9-45d8-81f2-4d7aa859f4bf" providerId="ADAL" clId="{54EA1219-623F-4E41-8B8F-54BE757E7C5B}" dt="2024-10-28T16:13:32.685" v="6890" actId="1076"/>
          <ac:spMkLst>
            <pc:docMk/>
            <pc:sldMk cId="4002979890" sldId="460"/>
            <ac:spMk id="15" creationId="{C459B99F-319F-13FC-6C6A-6A139406AFC2}"/>
          </ac:spMkLst>
        </pc:spChg>
        <pc:spChg chg="add mod">
          <ac:chgData name="蕭兆翔" userId="c09afb0b-60c9-45d8-81f2-4d7aa859f4bf" providerId="ADAL" clId="{54EA1219-623F-4E41-8B8F-54BE757E7C5B}" dt="2024-10-28T16:12:39.018" v="6864" actId="1076"/>
          <ac:spMkLst>
            <pc:docMk/>
            <pc:sldMk cId="4002979890" sldId="460"/>
            <ac:spMk id="16" creationId="{EE81618A-FD0D-3ADF-F97B-1B18F44FD131}"/>
          </ac:spMkLst>
        </pc:spChg>
        <pc:spChg chg="add mod">
          <ac:chgData name="蕭兆翔" userId="c09afb0b-60c9-45d8-81f2-4d7aa859f4bf" providerId="ADAL" clId="{54EA1219-623F-4E41-8B8F-54BE757E7C5B}" dt="2024-10-28T16:14:08.931" v="6926" actId="1076"/>
          <ac:spMkLst>
            <pc:docMk/>
            <pc:sldMk cId="4002979890" sldId="460"/>
            <ac:spMk id="40" creationId="{DB5B68C8-3082-5692-78D2-4BFD61A17554}"/>
          </ac:spMkLst>
        </pc:spChg>
        <pc:picChg chg="add mod">
          <ac:chgData name="蕭兆翔" userId="c09afb0b-60c9-45d8-81f2-4d7aa859f4bf" providerId="ADAL" clId="{54EA1219-623F-4E41-8B8F-54BE757E7C5B}" dt="2024-10-28T16:13:44.572" v="6894" actId="1076"/>
          <ac:picMkLst>
            <pc:docMk/>
            <pc:sldMk cId="4002979890" sldId="460"/>
            <ac:picMk id="4" creationId="{8DCB442F-C7FF-D8A1-6449-DF8D69F41730}"/>
          </ac:picMkLst>
        </pc:picChg>
        <pc:picChg chg="add mod">
          <ac:chgData name="蕭兆翔" userId="c09afb0b-60c9-45d8-81f2-4d7aa859f4bf" providerId="ADAL" clId="{54EA1219-623F-4E41-8B8F-54BE757E7C5B}" dt="2024-10-28T16:13:50.637" v="6898" actId="1038"/>
          <ac:picMkLst>
            <pc:docMk/>
            <pc:sldMk cId="4002979890" sldId="460"/>
            <ac:picMk id="6" creationId="{23C8BB0F-48CC-B1D0-1D91-999E0648D701}"/>
          </ac:picMkLst>
        </pc:picChg>
        <pc:picChg chg="add mod">
          <ac:chgData name="蕭兆翔" userId="c09afb0b-60c9-45d8-81f2-4d7aa859f4bf" providerId="ADAL" clId="{54EA1219-623F-4E41-8B8F-54BE757E7C5B}" dt="2024-10-28T16:13:44.572" v="6894" actId="1076"/>
          <ac:picMkLst>
            <pc:docMk/>
            <pc:sldMk cId="4002979890" sldId="460"/>
            <ac:picMk id="8" creationId="{5CAD629F-02E6-ED53-C562-FAE853449BB1}"/>
          </ac:picMkLst>
        </pc:picChg>
        <pc:picChg chg="add mod">
          <ac:chgData name="蕭兆翔" userId="c09afb0b-60c9-45d8-81f2-4d7aa859f4bf" providerId="ADAL" clId="{54EA1219-623F-4E41-8B8F-54BE757E7C5B}" dt="2024-10-28T16:12:57.289" v="6884" actId="1035"/>
          <ac:picMkLst>
            <pc:docMk/>
            <pc:sldMk cId="4002979890" sldId="460"/>
            <ac:picMk id="9" creationId="{E9487612-4C93-DB4F-8BFC-2206D334576A}"/>
          </ac:picMkLst>
        </pc:picChg>
        <pc:picChg chg="add mod">
          <ac:chgData name="蕭兆翔" userId="c09afb0b-60c9-45d8-81f2-4d7aa859f4bf" providerId="ADAL" clId="{54EA1219-623F-4E41-8B8F-54BE757E7C5B}" dt="2024-10-28T16:13:32.685" v="6890" actId="1076"/>
          <ac:picMkLst>
            <pc:docMk/>
            <pc:sldMk cId="4002979890" sldId="460"/>
            <ac:picMk id="10" creationId="{C82B69D3-1764-5B20-E090-19B89FA33123}"/>
          </ac:picMkLst>
        </pc:picChg>
        <pc:picChg chg="add mod">
          <ac:chgData name="蕭兆翔" userId="c09afb0b-60c9-45d8-81f2-4d7aa859f4bf" providerId="ADAL" clId="{54EA1219-623F-4E41-8B8F-54BE757E7C5B}" dt="2024-10-28T16:13:32.685" v="6890" actId="1076"/>
          <ac:picMkLst>
            <pc:docMk/>
            <pc:sldMk cId="4002979890" sldId="460"/>
            <ac:picMk id="11" creationId="{0F99EE73-8384-746D-0970-41238C075F51}"/>
          </ac:picMkLst>
        </pc:picChg>
        <pc:picChg chg="add mod">
          <ac:chgData name="蕭兆翔" userId="c09afb0b-60c9-45d8-81f2-4d7aa859f4bf" providerId="ADAL" clId="{54EA1219-623F-4E41-8B8F-54BE757E7C5B}" dt="2024-10-28T16:13:32.685" v="6890" actId="1076"/>
          <ac:picMkLst>
            <pc:docMk/>
            <pc:sldMk cId="4002979890" sldId="460"/>
            <ac:picMk id="12" creationId="{C3CBA028-011E-8624-64CD-31D700D1744E}"/>
          </ac:picMkLst>
        </pc:picChg>
        <pc:cxnChg chg="add mod">
          <ac:chgData name="蕭兆翔" userId="c09afb0b-60c9-45d8-81f2-4d7aa859f4bf" providerId="ADAL" clId="{54EA1219-623F-4E41-8B8F-54BE757E7C5B}" dt="2024-10-28T16:13:37.535" v="6892" actId="14100"/>
          <ac:cxnSpMkLst>
            <pc:docMk/>
            <pc:sldMk cId="4002979890" sldId="460"/>
            <ac:cxnSpMk id="18" creationId="{D6188A83-CA11-29BA-D6A9-F1FC805759B8}"/>
          </ac:cxnSpMkLst>
        </pc:cxnChg>
        <pc:cxnChg chg="add mod">
          <ac:chgData name="蕭兆翔" userId="c09afb0b-60c9-45d8-81f2-4d7aa859f4bf" providerId="ADAL" clId="{54EA1219-623F-4E41-8B8F-54BE757E7C5B}" dt="2024-10-28T16:13:36.208" v="6891" actId="14100"/>
          <ac:cxnSpMkLst>
            <pc:docMk/>
            <pc:sldMk cId="4002979890" sldId="460"/>
            <ac:cxnSpMk id="20" creationId="{D202FEF8-E97A-33F9-E2F0-61B0DA48810E}"/>
          </ac:cxnSpMkLst>
        </pc:cxnChg>
        <pc:cxnChg chg="add mod">
          <ac:chgData name="蕭兆翔" userId="c09afb0b-60c9-45d8-81f2-4d7aa859f4bf" providerId="ADAL" clId="{54EA1219-623F-4E41-8B8F-54BE757E7C5B}" dt="2024-10-28T16:13:38.833" v="6893" actId="14100"/>
          <ac:cxnSpMkLst>
            <pc:docMk/>
            <pc:sldMk cId="4002979890" sldId="460"/>
            <ac:cxnSpMk id="22" creationId="{CDAFF2B0-34EF-C423-C0DD-D434FEB56575}"/>
          </ac:cxnSpMkLst>
        </pc:cxnChg>
        <pc:cxnChg chg="add mod">
          <ac:chgData name="蕭兆翔" userId="c09afb0b-60c9-45d8-81f2-4d7aa859f4bf" providerId="ADAL" clId="{54EA1219-623F-4E41-8B8F-54BE757E7C5B}" dt="2024-10-28T16:13:53.585" v="6899" actId="208"/>
          <ac:cxnSpMkLst>
            <pc:docMk/>
            <pc:sldMk cId="4002979890" sldId="460"/>
            <ac:cxnSpMk id="27" creationId="{1F5C86C0-C96D-8CBB-E585-87D8481B2FF1}"/>
          </ac:cxnSpMkLst>
        </pc:cxnChg>
        <pc:cxnChg chg="add mod">
          <ac:chgData name="蕭兆翔" userId="c09afb0b-60c9-45d8-81f2-4d7aa859f4bf" providerId="ADAL" clId="{54EA1219-623F-4E41-8B8F-54BE757E7C5B}" dt="2024-10-28T16:13:53.585" v="6899" actId="208"/>
          <ac:cxnSpMkLst>
            <pc:docMk/>
            <pc:sldMk cId="4002979890" sldId="460"/>
            <ac:cxnSpMk id="29" creationId="{F231A44B-65CD-9DF8-7B0A-1665C2800C5F}"/>
          </ac:cxnSpMkLst>
        </pc:cxnChg>
        <pc:cxnChg chg="add mod">
          <ac:chgData name="蕭兆翔" userId="c09afb0b-60c9-45d8-81f2-4d7aa859f4bf" providerId="ADAL" clId="{54EA1219-623F-4E41-8B8F-54BE757E7C5B}" dt="2024-10-28T16:13:53.585" v="6899" actId="208"/>
          <ac:cxnSpMkLst>
            <pc:docMk/>
            <pc:sldMk cId="4002979890" sldId="460"/>
            <ac:cxnSpMk id="31" creationId="{584B71E7-B298-03BD-76C7-54062CAD5D0A}"/>
          </ac:cxnSpMkLst>
        </pc:cxnChg>
      </pc:sldChg>
      <pc:sldChg chg="addSp delSp modSp new mod ord">
        <pc:chgData name="蕭兆翔" userId="c09afb0b-60c9-45d8-81f2-4d7aa859f4bf" providerId="ADAL" clId="{54EA1219-623F-4E41-8B8F-54BE757E7C5B}" dt="2024-11-03T13:05:23.546" v="7346" actId="1076"/>
        <pc:sldMkLst>
          <pc:docMk/>
          <pc:sldMk cId="2764610165" sldId="461"/>
        </pc:sldMkLst>
        <pc:spChg chg="add del mod">
          <ac:chgData name="蕭兆翔" userId="c09afb0b-60c9-45d8-81f2-4d7aa859f4bf" providerId="ADAL" clId="{54EA1219-623F-4E41-8B8F-54BE757E7C5B}" dt="2024-11-03T12:54:24.144" v="7011" actId="478"/>
          <ac:spMkLst>
            <pc:docMk/>
            <pc:sldMk cId="2764610165" sldId="461"/>
            <ac:spMk id="3" creationId="{025C5333-7194-A311-A89B-78A077CDC146}"/>
          </ac:spMkLst>
        </pc:spChg>
        <pc:spChg chg="add mod">
          <ac:chgData name="蕭兆翔" userId="c09afb0b-60c9-45d8-81f2-4d7aa859f4bf" providerId="ADAL" clId="{54EA1219-623F-4E41-8B8F-54BE757E7C5B}" dt="2024-11-03T12:54:32.799" v="7045" actId="20577"/>
          <ac:spMkLst>
            <pc:docMk/>
            <pc:sldMk cId="2764610165" sldId="461"/>
            <ac:spMk id="4" creationId="{23FE725D-6754-2E5E-0835-A89A162E05C3}"/>
          </ac:spMkLst>
        </pc:spChg>
        <pc:spChg chg="add mod">
          <ac:chgData name="蕭兆翔" userId="c09afb0b-60c9-45d8-81f2-4d7aa859f4bf" providerId="ADAL" clId="{54EA1219-623F-4E41-8B8F-54BE757E7C5B}" dt="2024-11-03T13:04:18.231" v="7215" actId="1076"/>
          <ac:spMkLst>
            <pc:docMk/>
            <pc:sldMk cId="2764610165" sldId="461"/>
            <ac:spMk id="5" creationId="{94BD0C83-E0EA-B564-A59D-E4D6AE557F18}"/>
          </ac:spMkLst>
        </pc:spChg>
        <pc:spChg chg="add mod">
          <ac:chgData name="蕭兆翔" userId="c09afb0b-60c9-45d8-81f2-4d7aa859f4bf" providerId="ADAL" clId="{54EA1219-623F-4E41-8B8F-54BE757E7C5B}" dt="2024-11-03T13:04:18.231" v="7215" actId="1076"/>
          <ac:spMkLst>
            <pc:docMk/>
            <pc:sldMk cId="2764610165" sldId="461"/>
            <ac:spMk id="6" creationId="{4A88AB67-E080-FCAE-0DD1-831259587358}"/>
          </ac:spMkLst>
        </pc:spChg>
        <pc:spChg chg="add del mod">
          <ac:chgData name="蕭兆翔" userId="c09afb0b-60c9-45d8-81f2-4d7aa859f4bf" providerId="ADAL" clId="{54EA1219-623F-4E41-8B8F-54BE757E7C5B}" dt="2024-11-03T12:57:31.829" v="7117" actId="478"/>
          <ac:spMkLst>
            <pc:docMk/>
            <pc:sldMk cId="2764610165" sldId="461"/>
            <ac:spMk id="7" creationId="{C7A48AD5-C21E-92E2-381C-C5425D71EBCE}"/>
          </ac:spMkLst>
        </pc:spChg>
        <pc:spChg chg="add mod">
          <ac:chgData name="蕭兆翔" userId="c09afb0b-60c9-45d8-81f2-4d7aa859f4bf" providerId="ADAL" clId="{54EA1219-623F-4E41-8B8F-54BE757E7C5B}" dt="2024-11-03T13:04:18.231" v="7215" actId="1076"/>
          <ac:spMkLst>
            <pc:docMk/>
            <pc:sldMk cId="2764610165" sldId="461"/>
            <ac:spMk id="10" creationId="{47B62ED1-2315-138C-4A22-0E36117C6EED}"/>
          </ac:spMkLst>
        </pc:spChg>
        <pc:spChg chg="add mod">
          <ac:chgData name="蕭兆翔" userId="c09afb0b-60c9-45d8-81f2-4d7aa859f4bf" providerId="ADAL" clId="{54EA1219-623F-4E41-8B8F-54BE757E7C5B}" dt="2024-11-03T13:04:18.231" v="7215" actId="1076"/>
          <ac:spMkLst>
            <pc:docMk/>
            <pc:sldMk cId="2764610165" sldId="461"/>
            <ac:spMk id="18" creationId="{AE8D929C-4214-BC2D-E3D2-981C03BAF7B8}"/>
          </ac:spMkLst>
        </pc:spChg>
        <pc:spChg chg="add mod">
          <ac:chgData name="蕭兆翔" userId="c09afb0b-60c9-45d8-81f2-4d7aa859f4bf" providerId="ADAL" clId="{54EA1219-623F-4E41-8B8F-54BE757E7C5B}" dt="2024-11-03T13:04:18.231" v="7215" actId="1076"/>
          <ac:spMkLst>
            <pc:docMk/>
            <pc:sldMk cId="2764610165" sldId="461"/>
            <ac:spMk id="23" creationId="{FA28FD8A-2300-A972-C577-909FA82ACE5E}"/>
          </ac:spMkLst>
        </pc:spChg>
        <pc:spChg chg="add mod">
          <ac:chgData name="蕭兆翔" userId="c09afb0b-60c9-45d8-81f2-4d7aa859f4bf" providerId="ADAL" clId="{54EA1219-623F-4E41-8B8F-54BE757E7C5B}" dt="2024-11-03T13:04:18.231" v="7215" actId="1076"/>
          <ac:spMkLst>
            <pc:docMk/>
            <pc:sldMk cId="2764610165" sldId="461"/>
            <ac:spMk id="25" creationId="{C9146EDB-9B94-C18D-4DF9-83115B630E32}"/>
          </ac:spMkLst>
        </pc:spChg>
        <pc:spChg chg="add mod">
          <ac:chgData name="蕭兆翔" userId="c09afb0b-60c9-45d8-81f2-4d7aa859f4bf" providerId="ADAL" clId="{54EA1219-623F-4E41-8B8F-54BE757E7C5B}" dt="2024-11-03T13:05:23.546" v="7346" actId="1076"/>
          <ac:spMkLst>
            <pc:docMk/>
            <pc:sldMk cId="2764610165" sldId="461"/>
            <ac:spMk id="31" creationId="{C051A857-52E4-08C8-223A-00B3E81D0BC4}"/>
          </ac:spMkLst>
        </pc:spChg>
        <pc:grpChg chg="add mod">
          <ac:chgData name="蕭兆翔" userId="c09afb0b-60c9-45d8-81f2-4d7aa859f4bf" providerId="ADAL" clId="{54EA1219-623F-4E41-8B8F-54BE757E7C5B}" dt="2024-11-03T13:04:18.231" v="7215" actId="1076"/>
          <ac:grpSpMkLst>
            <pc:docMk/>
            <pc:sldMk cId="2764610165" sldId="461"/>
            <ac:grpSpMk id="30" creationId="{F20BA22B-9FD7-4E84-4730-B819D800267C}"/>
          </ac:grpSpMkLst>
        </pc:grpChg>
        <pc:picChg chg="add mod">
          <ac:chgData name="蕭兆翔" userId="c09afb0b-60c9-45d8-81f2-4d7aa859f4bf" providerId="ADAL" clId="{54EA1219-623F-4E41-8B8F-54BE757E7C5B}" dt="2024-11-03T13:04:18.231" v="7215" actId="1076"/>
          <ac:picMkLst>
            <pc:docMk/>
            <pc:sldMk cId="2764610165" sldId="461"/>
            <ac:picMk id="9" creationId="{C14895CF-F65C-6F48-E425-B4A3A94DFF45}"/>
          </ac:picMkLst>
        </pc:picChg>
        <pc:picChg chg="add mod">
          <ac:chgData name="蕭兆翔" userId="c09afb0b-60c9-45d8-81f2-4d7aa859f4bf" providerId="ADAL" clId="{54EA1219-623F-4E41-8B8F-54BE757E7C5B}" dt="2024-11-03T13:02:24.949" v="7141"/>
          <ac:picMkLst>
            <pc:docMk/>
            <pc:sldMk cId="2764610165" sldId="461"/>
            <ac:picMk id="17" creationId="{BF467658-00AA-12B6-FA78-1D880262B8FB}"/>
          </ac:picMkLst>
        </pc:picChg>
        <pc:picChg chg="add mod">
          <ac:chgData name="蕭兆翔" userId="c09afb0b-60c9-45d8-81f2-4d7aa859f4bf" providerId="ADAL" clId="{54EA1219-623F-4E41-8B8F-54BE757E7C5B}" dt="2024-11-03T13:04:18.231" v="7215" actId="1076"/>
          <ac:picMkLst>
            <pc:docMk/>
            <pc:sldMk cId="2764610165" sldId="461"/>
            <ac:picMk id="1026" creationId="{422A134A-F36C-0C1D-884F-E2E58695BE86}"/>
          </ac:picMkLst>
        </pc:picChg>
        <pc:cxnChg chg="add mod">
          <ac:chgData name="蕭兆翔" userId="c09afb0b-60c9-45d8-81f2-4d7aa859f4bf" providerId="ADAL" clId="{54EA1219-623F-4E41-8B8F-54BE757E7C5B}" dt="2024-11-03T13:04:18.231" v="7215" actId="1076"/>
          <ac:cxnSpMkLst>
            <pc:docMk/>
            <pc:sldMk cId="2764610165" sldId="461"/>
            <ac:cxnSpMk id="12" creationId="{E4335663-658B-0262-E2E3-59F0B4CC4F59}"/>
          </ac:cxnSpMkLst>
        </pc:cxnChg>
        <pc:cxnChg chg="add mod">
          <ac:chgData name="蕭兆翔" userId="c09afb0b-60c9-45d8-81f2-4d7aa859f4bf" providerId="ADAL" clId="{54EA1219-623F-4E41-8B8F-54BE757E7C5B}" dt="2024-11-03T13:01:48.525" v="7131" actId="571"/>
          <ac:cxnSpMkLst>
            <pc:docMk/>
            <pc:sldMk cId="2764610165" sldId="461"/>
            <ac:cxnSpMk id="13" creationId="{BFA71075-D651-56AD-41D3-BFFA3A557320}"/>
          </ac:cxnSpMkLst>
        </pc:cxnChg>
        <pc:cxnChg chg="add mod">
          <ac:chgData name="蕭兆翔" userId="c09afb0b-60c9-45d8-81f2-4d7aa859f4bf" providerId="ADAL" clId="{54EA1219-623F-4E41-8B8F-54BE757E7C5B}" dt="2024-11-03T13:04:18.231" v="7215" actId="1076"/>
          <ac:cxnSpMkLst>
            <pc:docMk/>
            <pc:sldMk cId="2764610165" sldId="461"/>
            <ac:cxnSpMk id="14" creationId="{378A52F0-1D58-9501-94AA-01B71102E1B9}"/>
          </ac:cxnSpMkLst>
        </pc:cxnChg>
        <pc:cxnChg chg="add mod">
          <ac:chgData name="蕭兆翔" userId="c09afb0b-60c9-45d8-81f2-4d7aa859f4bf" providerId="ADAL" clId="{54EA1219-623F-4E41-8B8F-54BE757E7C5B}" dt="2024-11-03T13:04:18.231" v="7215" actId="1076"/>
          <ac:cxnSpMkLst>
            <pc:docMk/>
            <pc:sldMk cId="2764610165" sldId="461"/>
            <ac:cxnSpMk id="20" creationId="{DDCF9CC7-AB63-EDCA-FA24-960FF52DDB6C}"/>
          </ac:cxnSpMkLst>
        </pc:cxnChg>
        <pc:cxnChg chg="add mod">
          <ac:chgData name="蕭兆翔" userId="c09afb0b-60c9-45d8-81f2-4d7aa859f4bf" providerId="ADAL" clId="{54EA1219-623F-4E41-8B8F-54BE757E7C5B}" dt="2024-11-03T13:04:18.231" v="7215" actId="1076"/>
          <ac:cxnSpMkLst>
            <pc:docMk/>
            <pc:sldMk cId="2764610165" sldId="461"/>
            <ac:cxnSpMk id="24" creationId="{E30950BB-8413-F7FB-0605-EE7EF96DAFAB}"/>
          </ac:cxnSpMkLst>
        </pc:cxnChg>
      </pc:sldChg>
      <pc:sldChg chg="addSp delSp modSp add del mod ord">
        <pc:chgData name="蕭兆翔" userId="c09afb0b-60c9-45d8-81f2-4d7aa859f4bf" providerId="ADAL" clId="{54EA1219-623F-4E41-8B8F-54BE757E7C5B}" dt="2024-11-04T16:53:55.220" v="13210" actId="47"/>
        <pc:sldMkLst>
          <pc:docMk/>
          <pc:sldMk cId="134003801" sldId="462"/>
        </pc:sldMkLst>
        <pc:spChg chg="del mod">
          <ac:chgData name="蕭兆翔" userId="c09afb0b-60c9-45d8-81f2-4d7aa859f4bf" providerId="ADAL" clId="{54EA1219-623F-4E41-8B8F-54BE757E7C5B}" dt="2024-11-04T16:36:12.707" v="12942" actId="478"/>
          <ac:spMkLst>
            <pc:docMk/>
            <pc:sldMk cId="134003801" sldId="462"/>
            <ac:spMk id="3" creationId="{19FB9574-0F52-BE37-ECBE-666EB2CA4C2E}"/>
          </ac:spMkLst>
        </pc:spChg>
        <pc:spChg chg="add mod">
          <ac:chgData name="蕭兆翔" userId="c09afb0b-60c9-45d8-81f2-4d7aa859f4bf" providerId="ADAL" clId="{54EA1219-623F-4E41-8B8F-54BE757E7C5B}" dt="2024-11-04T16:40:24.297" v="12984" actId="20577"/>
          <ac:spMkLst>
            <pc:docMk/>
            <pc:sldMk cId="134003801" sldId="462"/>
            <ac:spMk id="4" creationId="{5596C55D-E78C-5443-A8CE-6D7E12148238}"/>
          </ac:spMkLst>
        </pc:spChg>
        <pc:picChg chg="add mod">
          <ac:chgData name="蕭兆翔" userId="c09afb0b-60c9-45d8-81f2-4d7aa859f4bf" providerId="ADAL" clId="{54EA1219-623F-4E41-8B8F-54BE757E7C5B}" dt="2024-11-04T16:43:02.884" v="13017"/>
          <ac:picMkLst>
            <pc:docMk/>
            <pc:sldMk cId="134003801" sldId="462"/>
            <ac:picMk id="5" creationId="{A92F5513-7D40-8769-A71A-FA37EDB3FA59}"/>
          </ac:picMkLst>
        </pc:picChg>
        <pc:picChg chg="add mod">
          <ac:chgData name="蕭兆翔" userId="c09afb0b-60c9-45d8-81f2-4d7aa859f4bf" providerId="ADAL" clId="{54EA1219-623F-4E41-8B8F-54BE757E7C5B}" dt="2024-11-04T16:41:36.914" v="13007" actId="1076"/>
          <ac:picMkLst>
            <pc:docMk/>
            <pc:sldMk cId="134003801" sldId="462"/>
            <ac:picMk id="6" creationId="{DE5F715A-9EB6-0591-8568-1045FBA53383}"/>
          </ac:picMkLst>
        </pc:picChg>
      </pc:sldChg>
      <pc:sldChg chg="modSp add del mod ord">
        <pc:chgData name="蕭兆翔" userId="c09afb0b-60c9-45d8-81f2-4d7aa859f4bf" providerId="ADAL" clId="{54EA1219-623F-4E41-8B8F-54BE757E7C5B}" dt="2024-11-04T17:09:53.337" v="13611" actId="47"/>
        <pc:sldMkLst>
          <pc:docMk/>
          <pc:sldMk cId="696039728" sldId="463"/>
        </pc:sldMkLst>
        <pc:spChg chg="mod">
          <ac:chgData name="蕭兆翔" userId="c09afb0b-60c9-45d8-81f2-4d7aa859f4bf" providerId="ADAL" clId="{54EA1219-623F-4E41-8B8F-54BE757E7C5B}" dt="2024-11-03T09:24:10.597" v="7005" actId="20577"/>
          <ac:spMkLst>
            <pc:docMk/>
            <pc:sldMk cId="696039728" sldId="463"/>
            <ac:spMk id="3" creationId="{81A917F0-A439-B988-3B8C-76759D875ED8}"/>
          </ac:spMkLst>
        </pc:spChg>
      </pc:sldChg>
      <pc:sldChg chg="addSp delSp modSp new mod ord">
        <pc:chgData name="蕭兆翔" userId="c09afb0b-60c9-45d8-81f2-4d7aa859f4bf" providerId="ADAL" clId="{54EA1219-623F-4E41-8B8F-54BE757E7C5B}" dt="2024-11-04T09:57:25.882" v="9447" actId="1076"/>
        <pc:sldMkLst>
          <pc:docMk/>
          <pc:sldMk cId="537865537" sldId="464"/>
        </pc:sldMkLst>
        <pc:spChg chg="add del mod">
          <ac:chgData name="蕭兆翔" userId="c09afb0b-60c9-45d8-81f2-4d7aa859f4bf" providerId="ADAL" clId="{54EA1219-623F-4E41-8B8F-54BE757E7C5B}" dt="2024-11-03T13:08:34.091" v="7395" actId="478"/>
          <ac:spMkLst>
            <pc:docMk/>
            <pc:sldMk cId="537865537" sldId="464"/>
            <ac:spMk id="3" creationId="{83B83857-3321-BFEC-5643-6A695CBB599A}"/>
          </ac:spMkLst>
        </pc:spChg>
        <pc:spChg chg="add mod">
          <ac:chgData name="蕭兆翔" userId="c09afb0b-60c9-45d8-81f2-4d7aa859f4bf" providerId="ADAL" clId="{54EA1219-623F-4E41-8B8F-54BE757E7C5B}" dt="2024-11-03T13:47:35.606" v="7724" actId="20577"/>
          <ac:spMkLst>
            <pc:docMk/>
            <pc:sldMk cId="537865537" sldId="464"/>
            <ac:spMk id="4" creationId="{F719A97C-4392-2775-B2AD-171F98A39B7B}"/>
          </ac:spMkLst>
        </pc:spChg>
        <pc:spChg chg="add mod">
          <ac:chgData name="蕭兆翔" userId="c09afb0b-60c9-45d8-81f2-4d7aa859f4bf" providerId="ADAL" clId="{54EA1219-623F-4E41-8B8F-54BE757E7C5B}" dt="2024-11-03T13:48:18.426" v="7756" actId="1076"/>
          <ac:spMkLst>
            <pc:docMk/>
            <pc:sldMk cId="537865537" sldId="464"/>
            <ac:spMk id="5" creationId="{506535FD-A72A-A5BC-82F2-3391EFDBAA10}"/>
          </ac:spMkLst>
        </pc:spChg>
        <pc:spChg chg="add mod">
          <ac:chgData name="蕭兆翔" userId="c09afb0b-60c9-45d8-81f2-4d7aa859f4bf" providerId="ADAL" clId="{54EA1219-623F-4E41-8B8F-54BE757E7C5B}" dt="2024-11-04T08:51:36.789" v="8409" actId="207"/>
          <ac:spMkLst>
            <pc:docMk/>
            <pc:sldMk cId="537865537" sldId="464"/>
            <ac:spMk id="6" creationId="{39BA93D9-3A4C-A698-E720-06305FB9AA03}"/>
          </ac:spMkLst>
        </pc:spChg>
        <pc:spChg chg="add del mod">
          <ac:chgData name="蕭兆翔" userId="c09afb0b-60c9-45d8-81f2-4d7aa859f4bf" providerId="ADAL" clId="{54EA1219-623F-4E41-8B8F-54BE757E7C5B}" dt="2024-11-03T13:26:34.463" v="7479"/>
          <ac:spMkLst>
            <pc:docMk/>
            <pc:sldMk cId="537865537" sldId="464"/>
            <ac:spMk id="7" creationId="{1CA55F75-A515-488E-C4B1-357144827467}"/>
          </ac:spMkLst>
        </pc:spChg>
        <pc:spChg chg="add mod">
          <ac:chgData name="蕭兆翔" userId="c09afb0b-60c9-45d8-81f2-4d7aa859f4bf" providerId="ADAL" clId="{54EA1219-623F-4E41-8B8F-54BE757E7C5B}" dt="2024-11-04T09:57:25.882" v="9447" actId="1076"/>
          <ac:spMkLst>
            <pc:docMk/>
            <pc:sldMk cId="537865537" sldId="464"/>
            <ac:spMk id="8" creationId="{C59F67B0-2C4E-138C-8C2E-2AB9CA05663D}"/>
          </ac:spMkLst>
        </pc:spChg>
        <pc:spChg chg="add mod">
          <ac:chgData name="蕭兆翔" userId="c09afb0b-60c9-45d8-81f2-4d7aa859f4bf" providerId="ADAL" clId="{54EA1219-623F-4E41-8B8F-54BE757E7C5B}" dt="2024-11-04T08:51:36.789" v="8409" actId="207"/>
          <ac:spMkLst>
            <pc:docMk/>
            <pc:sldMk cId="537865537" sldId="464"/>
            <ac:spMk id="9" creationId="{70477353-9FE1-3757-C371-AFAF8571BEB6}"/>
          </ac:spMkLst>
        </pc:spChg>
        <pc:spChg chg="add mod">
          <ac:chgData name="蕭兆翔" userId="c09afb0b-60c9-45d8-81f2-4d7aa859f4bf" providerId="ADAL" clId="{54EA1219-623F-4E41-8B8F-54BE757E7C5B}" dt="2024-11-04T08:51:36.789" v="8409" actId="207"/>
          <ac:spMkLst>
            <pc:docMk/>
            <pc:sldMk cId="537865537" sldId="464"/>
            <ac:spMk id="10" creationId="{986DBB67-0B6C-F439-2D07-95DFFAFCB07D}"/>
          </ac:spMkLst>
        </pc:spChg>
        <pc:spChg chg="add mod">
          <ac:chgData name="蕭兆翔" userId="c09afb0b-60c9-45d8-81f2-4d7aa859f4bf" providerId="ADAL" clId="{54EA1219-623F-4E41-8B8F-54BE757E7C5B}" dt="2024-11-03T13:47:23.682" v="7705" actId="1076"/>
          <ac:spMkLst>
            <pc:docMk/>
            <pc:sldMk cId="537865537" sldId="464"/>
            <ac:spMk id="12" creationId="{60854539-E3A4-7F04-98C5-D29C451F7757}"/>
          </ac:spMkLst>
        </pc:spChg>
        <pc:spChg chg="add mod">
          <ac:chgData name="蕭兆翔" userId="c09afb0b-60c9-45d8-81f2-4d7aa859f4bf" providerId="ADAL" clId="{54EA1219-623F-4E41-8B8F-54BE757E7C5B}" dt="2024-11-03T13:47:23.682" v="7705" actId="1076"/>
          <ac:spMkLst>
            <pc:docMk/>
            <pc:sldMk cId="537865537" sldId="464"/>
            <ac:spMk id="17" creationId="{EA257378-C064-19EB-3958-2B5156C50794}"/>
          </ac:spMkLst>
        </pc:spChg>
        <pc:spChg chg="add mod">
          <ac:chgData name="蕭兆翔" userId="c09afb0b-60c9-45d8-81f2-4d7aa859f4bf" providerId="ADAL" clId="{54EA1219-623F-4E41-8B8F-54BE757E7C5B}" dt="2024-11-03T13:47:23.682" v="7705" actId="1076"/>
          <ac:spMkLst>
            <pc:docMk/>
            <pc:sldMk cId="537865537" sldId="464"/>
            <ac:spMk id="19" creationId="{A8572760-C289-B803-BD5C-BC2038FF6968}"/>
          </ac:spMkLst>
        </pc:spChg>
        <pc:picChg chg="add mod">
          <ac:chgData name="蕭兆翔" userId="c09afb0b-60c9-45d8-81f2-4d7aa859f4bf" providerId="ADAL" clId="{54EA1219-623F-4E41-8B8F-54BE757E7C5B}" dt="2024-11-03T13:47:23.682" v="7705" actId="1076"/>
          <ac:picMkLst>
            <pc:docMk/>
            <pc:sldMk cId="537865537" sldId="464"/>
            <ac:picMk id="16" creationId="{0AA8B3B7-70FB-28F5-CA51-E93D5C254B9C}"/>
          </ac:picMkLst>
        </pc:picChg>
        <pc:cxnChg chg="add mod">
          <ac:chgData name="蕭兆翔" userId="c09afb0b-60c9-45d8-81f2-4d7aa859f4bf" providerId="ADAL" clId="{54EA1219-623F-4E41-8B8F-54BE757E7C5B}" dt="2024-11-03T13:48:21.016" v="7757" actId="14100"/>
          <ac:cxnSpMkLst>
            <pc:docMk/>
            <pc:sldMk cId="537865537" sldId="464"/>
            <ac:cxnSpMk id="14" creationId="{0A6C194A-E90A-64B3-9BCC-5FBB19AC4BF3}"/>
          </ac:cxnSpMkLst>
        </pc:cxnChg>
        <pc:cxnChg chg="add mod">
          <ac:chgData name="蕭兆翔" userId="c09afb0b-60c9-45d8-81f2-4d7aa859f4bf" providerId="ADAL" clId="{54EA1219-623F-4E41-8B8F-54BE757E7C5B}" dt="2024-11-03T13:47:23.682" v="7705" actId="1076"/>
          <ac:cxnSpMkLst>
            <pc:docMk/>
            <pc:sldMk cId="537865537" sldId="464"/>
            <ac:cxnSpMk id="20" creationId="{5FC94C76-7976-E41C-143A-3B231B72868D}"/>
          </ac:cxnSpMkLst>
        </pc:cxnChg>
        <pc:cxnChg chg="add mod">
          <ac:chgData name="蕭兆翔" userId="c09afb0b-60c9-45d8-81f2-4d7aa859f4bf" providerId="ADAL" clId="{54EA1219-623F-4E41-8B8F-54BE757E7C5B}" dt="2024-11-03T13:48:26.309" v="7758" actId="14100"/>
          <ac:cxnSpMkLst>
            <pc:docMk/>
            <pc:sldMk cId="537865537" sldId="464"/>
            <ac:cxnSpMk id="25" creationId="{AC5C3BD3-948A-AC8D-1A22-686FE280D859}"/>
          </ac:cxnSpMkLst>
        </pc:cxnChg>
      </pc:sldChg>
      <pc:sldChg chg="addSp delSp modSp new del mod">
        <pc:chgData name="蕭兆翔" userId="c09afb0b-60c9-45d8-81f2-4d7aa859f4bf" providerId="ADAL" clId="{54EA1219-623F-4E41-8B8F-54BE757E7C5B}" dt="2024-11-04T09:05:22.305" v="8813" actId="47"/>
        <pc:sldMkLst>
          <pc:docMk/>
          <pc:sldMk cId="3035315463" sldId="465"/>
        </pc:sldMkLst>
        <pc:spChg chg="mod">
          <ac:chgData name="蕭兆翔" userId="c09afb0b-60c9-45d8-81f2-4d7aa859f4bf" providerId="ADAL" clId="{54EA1219-623F-4E41-8B8F-54BE757E7C5B}" dt="2024-11-04T04:35:02.152" v="7759" actId="1076"/>
          <ac:spMkLst>
            <pc:docMk/>
            <pc:sldMk cId="3035315463" sldId="465"/>
            <ac:spMk id="3" creationId="{33D485B1-98F3-D950-F391-5A4965692DF0}"/>
          </ac:spMkLst>
        </pc:spChg>
        <pc:spChg chg="add del mod">
          <ac:chgData name="蕭兆翔" userId="c09afb0b-60c9-45d8-81f2-4d7aa859f4bf" providerId="ADAL" clId="{54EA1219-623F-4E41-8B8F-54BE757E7C5B}" dt="2024-11-03T13:47:41.475" v="7725" actId="478"/>
          <ac:spMkLst>
            <pc:docMk/>
            <pc:sldMk cId="3035315463" sldId="465"/>
            <ac:spMk id="7" creationId="{CEBBD8B2-B5A0-2C89-95AA-B9AEB0252735}"/>
          </ac:spMkLst>
        </pc:spChg>
        <pc:spChg chg="add mod">
          <ac:chgData name="蕭兆翔" userId="c09afb0b-60c9-45d8-81f2-4d7aa859f4bf" providerId="ADAL" clId="{54EA1219-623F-4E41-8B8F-54BE757E7C5B}" dt="2024-11-03T13:47:48.760" v="7753" actId="20577"/>
          <ac:spMkLst>
            <pc:docMk/>
            <pc:sldMk cId="3035315463" sldId="465"/>
            <ac:spMk id="8" creationId="{D90BEE8D-9AFA-AEF7-8B37-C1A914E37A85}"/>
          </ac:spMkLst>
        </pc:spChg>
        <pc:picChg chg="add del mod modCrop">
          <ac:chgData name="蕭兆翔" userId="c09afb0b-60c9-45d8-81f2-4d7aa859f4bf" providerId="ADAL" clId="{54EA1219-623F-4E41-8B8F-54BE757E7C5B}" dt="2024-11-03T13:38:02.428" v="7658" actId="21"/>
          <ac:picMkLst>
            <pc:docMk/>
            <pc:sldMk cId="3035315463" sldId="465"/>
            <ac:picMk id="4" creationId="{0AA8B3B7-70FB-28F5-CA51-E93D5C254B9C}"/>
          </ac:picMkLst>
        </pc:picChg>
        <pc:picChg chg="add del mod">
          <ac:chgData name="蕭兆翔" userId="c09afb0b-60c9-45d8-81f2-4d7aa859f4bf" providerId="ADAL" clId="{54EA1219-623F-4E41-8B8F-54BE757E7C5B}" dt="2024-11-03T13:33:38.777" v="7609" actId="478"/>
          <ac:picMkLst>
            <pc:docMk/>
            <pc:sldMk cId="3035315463" sldId="465"/>
            <ac:picMk id="6" creationId="{D729E7DB-72E5-4D8D-78CE-ECEC35833A6E}"/>
          </ac:picMkLst>
        </pc:picChg>
        <pc:picChg chg="add del mod">
          <ac:chgData name="蕭兆翔" userId="c09afb0b-60c9-45d8-81f2-4d7aa859f4bf" providerId="ADAL" clId="{54EA1219-623F-4E41-8B8F-54BE757E7C5B}" dt="2024-11-03T13:32:53.603" v="7601" actId="478"/>
          <ac:picMkLst>
            <pc:docMk/>
            <pc:sldMk cId="3035315463" sldId="465"/>
            <ac:picMk id="2050" creationId="{1BCF7292-60E8-3FED-BBCC-091B572EDEF2}"/>
          </ac:picMkLst>
        </pc:picChg>
      </pc:sldChg>
      <pc:sldChg chg="addSp delSp modSp add del mod">
        <pc:chgData name="蕭兆翔" userId="c09afb0b-60c9-45d8-81f2-4d7aa859f4bf" providerId="ADAL" clId="{54EA1219-623F-4E41-8B8F-54BE757E7C5B}" dt="2024-11-04T05:12:58.108" v="8033" actId="47"/>
        <pc:sldMkLst>
          <pc:docMk/>
          <pc:sldMk cId="952758225" sldId="466"/>
        </pc:sldMkLst>
        <pc:spChg chg="del mod">
          <ac:chgData name="蕭兆翔" userId="c09afb0b-60c9-45d8-81f2-4d7aa859f4bf" providerId="ADAL" clId="{54EA1219-623F-4E41-8B8F-54BE757E7C5B}" dt="2024-11-04T04:57:27.948" v="7833" actId="478"/>
          <ac:spMkLst>
            <pc:docMk/>
            <pc:sldMk cId="952758225" sldId="466"/>
            <ac:spMk id="3" creationId="{D057409F-3ECB-D72C-DE92-AB3036E8C3E7}"/>
          </ac:spMkLst>
        </pc:spChg>
        <pc:spChg chg="mod">
          <ac:chgData name="蕭兆翔" userId="c09afb0b-60c9-45d8-81f2-4d7aa859f4bf" providerId="ADAL" clId="{54EA1219-623F-4E41-8B8F-54BE757E7C5B}" dt="2024-11-04T04:47:25.825" v="7788" actId="20577"/>
          <ac:spMkLst>
            <pc:docMk/>
            <pc:sldMk cId="952758225" sldId="466"/>
            <ac:spMk id="4" creationId="{00FA5E3F-3DB4-918C-AFFD-DBC101EE8671}"/>
          </ac:spMkLst>
        </pc:spChg>
        <pc:spChg chg="mod">
          <ac:chgData name="蕭兆翔" userId="c09afb0b-60c9-45d8-81f2-4d7aa859f4bf" providerId="ADAL" clId="{54EA1219-623F-4E41-8B8F-54BE757E7C5B}" dt="2024-11-04T04:52:53.092" v="7793" actId="1076"/>
          <ac:spMkLst>
            <pc:docMk/>
            <pc:sldMk cId="952758225" sldId="466"/>
            <ac:spMk id="5" creationId="{259B4AC6-808F-45A6-9908-D1CD59BF7837}"/>
          </ac:spMkLst>
        </pc:spChg>
        <pc:spChg chg="mod">
          <ac:chgData name="蕭兆翔" userId="c09afb0b-60c9-45d8-81f2-4d7aa859f4bf" providerId="ADAL" clId="{54EA1219-623F-4E41-8B8F-54BE757E7C5B}" dt="2024-11-04T04:52:53.092" v="7793" actId="1076"/>
          <ac:spMkLst>
            <pc:docMk/>
            <pc:sldMk cId="952758225" sldId="466"/>
            <ac:spMk id="6" creationId="{9689F452-FCC9-B113-4E28-943C2C467F33}"/>
          </ac:spMkLst>
        </pc:spChg>
        <pc:spChg chg="del mod">
          <ac:chgData name="蕭兆翔" userId="c09afb0b-60c9-45d8-81f2-4d7aa859f4bf" providerId="ADAL" clId="{54EA1219-623F-4E41-8B8F-54BE757E7C5B}" dt="2024-11-04T04:57:29.108" v="7834" actId="478"/>
          <ac:spMkLst>
            <pc:docMk/>
            <pc:sldMk cId="952758225" sldId="466"/>
            <ac:spMk id="7" creationId="{D090E62E-F5A8-6DB4-FDE1-EFBA9403450F}"/>
          </ac:spMkLst>
        </pc:spChg>
        <pc:spChg chg="mod">
          <ac:chgData name="蕭兆翔" userId="c09afb0b-60c9-45d8-81f2-4d7aa859f4bf" providerId="ADAL" clId="{54EA1219-623F-4E41-8B8F-54BE757E7C5B}" dt="2024-11-04T04:53:19.544" v="7831" actId="1076"/>
          <ac:spMkLst>
            <pc:docMk/>
            <pc:sldMk cId="952758225" sldId="466"/>
            <ac:spMk id="8" creationId="{52C34994-846C-7AFE-0A54-9941F7CD382A}"/>
          </ac:spMkLst>
        </pc:spChg>
        <pc:spChg chg="mod">
          <ac:chgData name="蕭兆翔" userId="c09afb0b-60c9-45d8-81f2-4d7aa859f4bf" providerId="ADAL" clId="{54EA1219-623F-4E41-8B8F-54BE757E7C5B}" dt="2024-11-04T04:52:53.092" v="7793" actId="1076"/>
          <ac:spMkLst>
            <pc:docMk/>
            <pc:sldMk cId="952758225" sldId="466"/>
            <ac:spMk id="9" creationId="{6A2211F6-F31B-CBB0-9A62-644FBADA529B}"/>
          </ac:spMkLst>
        </pc:spChg>
        <pc:spChg chg="mod">
          <ac:chgData name="蕭兆翔" userId="c09afb0b-60c9-45d8-81f2-4d7aa859f4bf" providerId="ADAL" clId="{54EA1219-623F-4E41-8B8F-54BE757E7C5B}" dt="2024-11-04T04:52:53.092" v="7793" actId="1076"/>
          <ac:spMkLst>
            <pc:docMk/>
            <pc:sldMk cId="952758225" sldId="466"/>
            <ac:spMk id="10" creationId="{CCF688E7-4467-2CB9-247A-A11F681EF44E}"/>
          </ac:spMkLst>
        </pc:spChg>
        <pc:spChg chg="add mod">
          <ac:chgData name="蕭兆翔" userId="c09afb0b-60c9-45d8-81f2-4d7aa859f4bf" providerId="ADAL" clId="{54EA1219-623F-4E41-8B8F-54BE757E7C5B}" dt="2024-11-04T04:58:59.549" v="7864" actId="20577"/>
          <ac:spMkLst>
            <pc:docMk/>
            <pc:sldMk cId="952758225" sldId="466"/>
            <ac:spMk id="11" creationId="{A82EC9A5-42A9-301D-A63C-8441FD472464}"/>
          </ac:spMkLst>
        </pc:spChg>
        <pc:spChg chg="del mod">
          <ac:chgData name="蕭兆翔" userId="c09afb0b-60c9-45d8-81f2-4d7aa859f4bf" providerId="ADAL" clId="{54EA1219-623F-4E41-8B8F-54BE757E7C5B}" dt="2024-11-04T04:57:25.610" v="7832" actId="478"/>
          <ac:spMkLst>
            <pc:docMk/>
            <pc:sldMk cId="952758225" sldId="466"/>
            <ac:spMk id="12" creationId="{C9C0473D-B172-01BB-1B03-6E7B599A225B}"/>
          </ac:spMkLst>
        </pc:spChg>
        <pc:spChg chg="add mod">
          <ac:chgData name="蕭兆翔" userId="c09afb0b-60c9-45d8-81f2-4d7aa859f4bf" providerId="ADAL" clId="{54EA1219-623F-4E41-8B8F-54BE757E7C5B}" dt="2024-11-04T04:59:28.220" v="7882" actId="20577"/>
          <ac:spMkLst>
            <pc:docMk/>
            <pc:sldMk cId="952758225" sldId="466"/>
            <ac:spMk id="13" creationId="{667798CE-0563-530E-CBDF-7081040F4413}"/>
          </ac:spMkLst>
        </pc:spChg>
        <pc:spChg chg="del">
          <ac:chgData name="蕭兆翔" userId="c09afb0b-60c9-45d8-81f2-4d7aa859f4bf" providerId="ADAL" clId="{54EA1219-623F-4E41-8B8F-54BE757E7C5B}" dt="2024-11-04T04:47:29.253" v="7789" actId="478"/>
          <ac:spMkLst>
            <pc:docMk/>
            <pc:sldMk cId="952758225" sldId="466"/>
            <ac:spMk id="17" creationId="{401D264E-B0B5-CD17-CCB7-CEE165D49F49}"/>
          </ac:spMkLst>
        </pc:spChg>
        <pc:spChg chg="del">
          <ac:chgData name="蕭兆翔" userId="c09afb0b-60c9-45d8-81f2-4d7aa859f4bf" providerId="ADAL" clId="{54EA1219-623F-4E41-8B8F-54BE757E7C5B}" dt="2024-11-04T04:47:29.253" v="7789" actId="478"/>
          <ac:spMkLst>
            <pc:docMk/>
            <pc:sldMk cId="952758225" sldId="466"/>
            <ac:spMk id="19" creationId="{D408B5B6-9F65-AACC-A0E4-5BE634A7A41E}"/>
          </ac:spMkLst>
        </pc:spChg>
        <pc:picChg chg="del">
          <ac:chgData name="蕭兆翔" userId="c09afb0b-60c9-45d8-81f2-4d7aa859f4bf" providerId="ADAL" clId="{54EA1219-623F-4E41-8B8F-54BE757E7C5B}" dt="2024-11-04T04:47:29.253" v="7789" actId="478"/>
          <ac:picMkLst>
            <pc:docMk/>
            <pc:sldMk cId="952758225" sldId="466"/>
            <ac:picMk id="16" creationId="{6E1BD6FC-EA3F-E0D2-C8FD-7F31F509E5FB}"/>
          </ac:picMkLst>
        </pc:picChg>
        <pc:cxnChg chg="mod">
          <ac:chgData name="蕭兆翔" userId="c09afb0b-60c9-45d8-81f2-4d7aa859f4bf" providerId="ADAL" clId="{54EA1219-623F-4E41-8B8F-54BE757E7C5B}" dt="2024-11-04T04:52:53.092" v="7793" actId="1076"/>
          <ac:cxnSpMkLst>
            <pc:docMk/>
            <pc:sldMk cId="952758225" sldId="466"/>
            <ac:cxnSpMk id="14" creationId="{59CA73E3-D576-7745-5589-1F12871F90FA}"/>
          </ac:cxnSpMkLst>
        </pc:cxnChg>
        <pc:cxnChg chg="mod">
          <ac:chgData name="蕭兆翔" userId="c09afb0b-60c9-45d8-81f2-4d7aa859f4bf" providerId="ADAL" clId="{54EA1219-623F-4E41-8B8F-54BE757E7C5B}" dt="2024-11-04T04:52:53.092" v="7793" actId="1076"/>
          <ac:cxnSpMkLst>
            <pc:docMk/>
            <pc:sldMk cId="952758225" sldId="466"/>
            <ac:cxnSpMk id="20" creationId="{A47A8C92-78E6-0316-0484-82F489C30273}"/>
          </ac:cxnSpMkLst>
        </pc:cxnChg>
        <pc:cxnChg chg="mod">
          <ac:chgData name="蕭兆翔" userId="c09afb0b-60c9-45d8-81f2-4d7aa859f4bf" providerId="ADAL" clId="{54EA1219-623F-4E41-8B8F-54BE757E7C5B}" dt="2024-11-04T04:52:53.092" v="7793" actId="1076"/>
          <ac:cxnSpMkLst>
            <pc:docMk/>
            <pc:sldMk cId="952758225" sldId="466"/>
            <ac:cxnSpMk id="25" creationId="{885C3FE0-156D-3DD1-E00F-6144DFC40227}"/>
          </ac:cxnSpMkLst>
        </pc:cxnChg>
      </pc:sldChg>
      <pc:sldChg chg="addSp delSp modSp add mod ord">
        <pc:chgData name="蕭兆翔" userId="c09afb0b-60c9-45d8-81f2-4d7aa859f4bf" providerId="ADAL" clId="{54EA1219-623F-4E41-8B8F-54BE757E7C5B}" dt="2024-11-04T17:09:37.079" v="13610" actId="20577"/>
        <pc:sldMkLst>
          <pc:docMk/>
          <pc:sldMk cId="2616976071" sldId="467"/>
        </pc:sldMkLst>
        <pc:spChg chg="add del mod">
          <ac:chgData name="蕭兆翔" userId="c09afb0b-60c9-45d8-81f2-4d7aa859f4bf" providerId="ADAL" clId="{54EA1219-623F-4E41-8B8F-54BE757E7C5B}" dt="2024-11-04T08:48:32.712" v="8368" actId="478"/>
          <ac:spMkLst>
            <pc:docMk/>
            <pc:sldMk cId="2616976071" sldId="467"/>
            <ac:spMk id="3" creationId="{46D38980-FE12-F2FC-8CC5-2C85E4ABCB8F}"/>
          </ac:spMkLst>
        </pc:spChg>
        <pc:spChg chg="mod">
          <ac:chgData name="蕭兆翔" userId="c09afb0b-60c9-45d8-81f2-4d7aa859f4bf" providerId="ADAL" clId="{54EA1219-623F-4E41-8B8F-54BE757E7C5B}" dt="2024-11-04T05:05:24.538" v="8016" actId="2711"/>
          <ac:spMkLst>
            <pc:docMk/>
            <pc:sldMk cId="2616976071" sldId="467"/>
            <ac:spMk id="4" creationId="{B866495B-6B68-94CC-F1E5-6BC5CEBC58D6}"/>
          </ac:spMkLst>
        </pc:spChg>
        <pc:spChg chg="mod">
          <ac:chgData name="蕭兆翔" userId="c09afb0b-60c9-45d8-81f2-4d7aa859f4bf" providerId="ADAL" clId="{54EA1219-623F-4E41-8B8F-54BE757E7C5B}" dt="2024-11-04T09:03:20.254" v="8710" actId="1076"/>
          <ac:spMkLst>
            <pc:docMk/>
            <pc:sldMk cId="2616976071" sldId="467"/>
            <ac:spMk id="5" creationId="{D073497E-6053-F78A-63EC-0EDCEB646B17}"/>
          </ac:spMkLst>
        </pc:spChg>
        <pc:spChg chg="del mod">
          <ac:chgData name="蕭兆翔" userId="c09afb0b-60c9-45d8-81f2-4d7aa859f4bf" providerId="ADAL" clId="{54EA1219-623F-4E41-8B8F-54BE757E7C5B}" dt="2024-11-04T08:47:23.072" v="8357" actId="478"/>
          <ac:spMkLst>
            <pc:docMk/>
            <pc:sldMk cId="2616976071" sldId="467"/>
            <ac:spMk id="6" creationId="{480C34F8-638F-E023-71E9-75D430BE5B19}"/>
          </ac:spMkLst>
        </pc:spChg>
        <pc:spChg chg="del">
          <ac:chgData name="蕭兆翔" userId="c09afb0b-60c9-45d8-81f2-4d7aa859f4bf" providerId="ADAL" clId="{54EA1219-623F-4E41-8B8F-54BE757E7C5B}" dt="2024-11-04T05:04:49.749" v="7944" actId="478"/>
          <ac:spMkLst>
            <pc:docMk/>
            <pc:sldMk cId="2616976071" sldId="467"/>
            <ac:spMk id="8" creationId="{C386E0F8-849E-1B98-22AB-75248EF2BAEE}"/>
          </ac:spMkLst>
        </pc:spChg>
        <pc:spChg chg="del mod">
          <ac:chgData name="蕭兆翔" userId="c09afb0b-60c9-45d8-81f2-4d7aa859f4bf" providerId="ADAL" clId="{54EA1219-623F-4E41-8B8F-54BE757E7C5B}" dt="2024-11-04T08:47:23.072" v="8357" actId="478"/>
          <ac:spMkLst>
            <pc:docMk/>
            <pc:sldMk cId="2616976071" sldId="467"/>
            <ac:spMk id="9" creationId="{F81EB436-0ED8-1DB9-A5E8-A5136F8A2CB5}"/>
          </ac:spMkLst>
        </pc:spChg>
        <pc:spChg chg="del mod">
          <ac:chgData name="蕭兆翔" userId="c09afb0b-60c9-45d8-81f2-4d7aa859f4bf" providerId="ADAL" clId="{54EA1219-623F-4E41-8B8F-54BE757E7C5B}" dt="2024-11-04T08:47:23.072" v="8357" actId="478"/>
          <ac:spMkLst>
            <pc:docMk/>
            <pc:sldMk cId="2616976071" sldId="467"/>
            <ac:spMk id="10" creationId="{9F460A60-191E-F796-8B94-E5CDE271160D}"/>
          </ac:spMkLst>
        </pc:spChg>
        <pc:spChg chg="mod">
          <ac:chgData name="蕭兆翔" userId="c09afb0b-60c9-45d8-81f2-4d7aa859f4bf" providerId="ADAL" clId="{54EA1219-623F-4E41-8B8F-54BE757E7C5B}" dt="2024-11-04T09:03:20.254" v="8710" actId="1076"/>
          <ac:spMkLst>
            <pc:docMk/>
            <pc:sldMk cId="2616976071" sldId="467"/>
            <ac:spMk id="11" creationId="{0DBB8287-7C55-A16C-44F6-F1484D689694}"/>
          </ac:spMkLst>
        </pc:spChg>
        <pc:spChg chg="mod">
          <ac:chgData name="蕭兆翔" userId="c09afb0b-60c9-45d8-81f2-4d7aa859f4bf" providerId="ADAL" clId="{54EA1219-623F-4E41-8B8F-54BE757E7C5B}" dt="2024-11-04T09:03:20.254" v="8710" actId="1076"/>
          <ac:spMkLst>
            <pc:docMk/>
            <pc:sldMk cId="2616976071" sldId="467"/>
            <ac:spMk id="13" creationId="{DDFA3A73-DDD0-F428-3792-7A2CB8A06985}"/>
          </ac:spMkLst>
        </pc:spChg>
        <pc:spChg chg="add mod">
          <ac:chgData name="蕭兆翔" userId="c09afb0b-60c9-45d8-81f2-4d7aa859f4bf" providerId="ADAL" clId="{54EA1219-623F-4E41-8B8F-54BE757E7C5B}" dt="2024-11-04T09:03:20.254" v="8710" actId="1076"/>
          <ac:spMkLst>
            <pc:docMk/>
            <pc:sldMk cId="2616976071" sldId="467"/>
            <ac:spMk id="27" creationId="{446A8BE2-DC3E-C88B-B48A-EDC8E6CEF57D}"/>
          </ac:spMkLst>
        </pc:spChg>
        <pc:spChg chg="add mod">
          <ac:chgData name="蕭兆翔" userId="c09afb0b-60c9-45d8-81f2-4d7aa859f4bf" providerId="ADAL" clId="{54EA1219-623F-4E41-8B8F-54BE757E7C5B}" dt="2024-11-04T09:03:20.254" v="8710" actId="1076"/>
          <ac:spMkLst>
            <pc:docMk/>
            <pc:sldMk cId="2616976071" sldId="467"/>
            <ac:spMk id="31" creationId="{1BA4DCE9-6E2D-F5AD-754B-67B5B64FFBD5}"/>
          </ac:spMkLst>
        </pc:spChg>
        <pc:spChg chg="add mod">
          <ac:chgData name="蕭兆翔" userId="c09afb0b-60c9-45d8-81f2-4d7aa859f4bf" providerId="ADAL" clId="{54EA1219-623F-4E41-8B8F-54BE757E7C5B}" dt="2024-11-04T17:09:37.079" v="13610" actId="20577"/>
          <ac:spMkLst>
            <pc:docMk/>
            <pc:sldMk cId="2616976071" sldId="467"/>
            <ac:spMk id="55" creationId="{5BF89E23-61D2-0F9B-D1A4-52BBF890DB83}"/>
          </ac:spMkLst>
        </pc:spChg>
        <pc:cxnChg chg="del mod">
          <ac:chgData name="蕭兆翔" userId="c09afb0b-60c9-45d8-81f2-4d7aa859f4bf" providerId="ADAL" clId="{54EA1219-623F-4E41-8B8F-54BE757E7C5B}" dt="2024-11-04T08:48:04.286" v="8362" actId="478"/>
          <ac:cxnSpMkLst>
            <pc:docMk/>
            <pc:sldMk cId="2616976071" sldId="467"/>
            <ac:cxnSpMk id="14" creationId="{B536327F-F526-B95C-BC7E-C7F3C0C286A9}"/>
          </ac:cxnSpMkLst>
        </pc:cxnChg>
        <pc:cxnChg chg="add del mod">
          <ac:chgData name="蕭兆翔" userId="c09afb0b-60c9-45d8-81f2-4d7aa859f4bf" providerId="ADAL" clId="{54EA1219-623F-4E41-8B8F-54BE757E7C5B}" dt="2024-11-04T08:49:24.997" v="8387" actId="478"/>
          <ac:cxnSpMkLst>
            <pc:docMk/>
            <pc:sldMk cId="2616976071" sldId="467"/>
            <ac:cxnSpMk id="16" creationId="{A1C18BD9-CF9E-17AE-5AC6-189F6CF1A603}"/>
          </ac:cxnSpMkLst>
        </pc:cxnChg>
        <pc:cxnChg chg="add del mod">
          <ac:chgData name="蕭兆翔" userId="c09afb0b-60c9-45d8-81f2-4d7aa859f4bf" providerId="ADAL" clId="{54EA1219-623F-4E41-8B8F-54BE757E7C5B}" dt="2024-11-04T08:49:26.686" v="8388" actId="478"/>
          <ac:cxnSpMkLst>
            <pc:docMk/>
            <pc:sldMk cId="2616976071" sldId="467"/>
            <ac:cxnSpMk id="18" creationId="{672314DD-6966-6B25-A99F-2F74F8D32FB0}"/>
          </ac:cxnSpMkLst>
        </pc:cxnChg>
        <pc:cxnChg chg="mod">
          <ac:chgData name="蕭兆翔" userId="c09afb0b-60c9-45d8-81f2-4d7aa859f4bf" providerId="ADAL" clId="{54EA1219-623F-4E41-8B8F-54BE757E7C5B}" dt="2024-11-04T09:03:20.254" v="8710" actId="1076"/>
          <ac:cxnSpMkLst>
            <pc:docMk/>
            <pc:sldMk cId="2616976071" sldId="467"/>
            <ac:cxnSpMk id="20" creationId="{25D2F1A3-B14E-3D32-5D38-F8879A8D76A5}"/>
          </ac:cxnSpMkLst>
        </pc:cxnChg>
        <pc:cxnChg chg="mod ord">
          <ac:chgData name="蕭兆翔" userId="c09afb0b-60c9-45d8-81f2-4d7aa859f4bf" providerId="ADAL" clId="{54EA1219-623F-4E41-8B8F-54BE757E7C5B}" dt="2024-11-04T09:03:20.254" v="8710" actId="1076"/>
          <ac:cxnSpMkLst>
            <pc:docMk/>
            <pc:sldMk cId="2616976071" sldId="467"/>
            <ac:cxnSpMk id="25" creationId="{F9F7A234-82C9-8086-99DF-A03F86490EAD}"/>
          </ac:cxnSpMkLst>
        </pc:cxnChg>
        <pc:cxnChg chg="add mod">
          <ac:chgData name="蕭兆翔" userId="c09afb0b-60c9-45d8-81f2-4d7aa859f4bf" providerId="ADAL" clId="{54EA1219-623F-4E41-8B8F-54BE757E7C5B}" dt="2024-11-04T09:03:28.753" v="8711" actId="208"/>
          <ac:cxnSpMkLst>
            <pc:docMk/>
            <pc:sldMk cId="2616976071" sldId="467"/>
            <ac:cxnSpMk id="39" creationId="{05BC3E70-5333-4399-2C82-B120CA0F5B84}"/>
          </ac:cxnSpMkLst>
        </pc:cxnChg>
        <pc:cxnChg chg="add mod">
          <ac:chgData name="蕭兆翔" userId="c09afb0b-60c9-45d8-81f2-4d7aa859f4bf" providerId="ADAL" clId="{54EA1219-623F-4E41-8B8F-54BE757E7C5B}" dt="2024-11-04T09:03:28.753" v="8711" actId="208"/>
          <ac:cxnSpMkLst>
            <pc:docMk/>
            <pc:sldMk cId="2616976071" sldId="467"/>
            <ac:cxnSpMk id="42" creationId="{2266C63C-97C9-09DC-D9B1-C141C5FED7E7}"/>
          </ac:cxnSpMkLst>
        </pc:cxnChg>
      </pc:sldChg>
      <pc:sldChg chg="addSp delSp modSp add del mod ord">
        <pc:chgData name="蕭兆翔" userId="c09afb0b-60c9-45d8-81f2-4d7aa859f4bf" providerId="ADAL" clId="{54EA1219-623F-4E41-8B8F-54BE757E7C5B}" dt="2024-11-04T09:05:38.371" v="8816" actId="47"/>
        <pc:sldMkLst>
          <pc:docMk/>
          <pc:sldMk cId="2847299074" sldId="468"/>
        </pc:sldMkLst>
        <pc:spChg chg="mod">
          <ac:chgData name="蕭兆翔" userId="c09afb0b-60c9-45d8-81f2-4d7aa859f4bf" providerId="ADAL" clId="{54EA1219-623F-4E41-8B8F-54BE757E7C5B}" dt="2024-11-04T05:13:49.370" v="8042" actId="1076"/>
          <ac:spMkLst>
            <pc:docMk/>
            <pc:sldMk cId="2847299074" sldId="468"/>
            <ac:spMk id="3" creationId="{C2BE1114-03C1-187C-87F4-54656CD54E75}"/>
          </ac:spMkLst>
        </pc:spChg>
        <pc:spChg chg="del">
          <ac:chgData name="蕭兆翔" userId="c09afb0b-60c9-45d8-81f2-4d7aa859f4bf" providerId="ADAL" clId="{54EA1219-623F-4E41-8B8F-54BE757E7C5B}" dt="2024-11-04T05:13:32.409" v="8040" actId="478"/>
          <ac:spMkLst>
            <pc:docMk/>
            <pc:sldMk cId="2847299074" sldId="468"/>
            <ac:spMk id="5" creationId="{D6F4B1F0-AE45-30A7-A20C-0F88B928DE89}"/>
          </ac:spMkLst>
        </pc:spChg>
        <pc:spChg chg="del">
          <ac:chgData name="蕭兆翔" userId="c09afb0b-60c9-45d8-81f2-4d7aa859f4bf" providerId="ADAL" clId="{54EA1219-623F-4E41-8B8F-54BE757E7C5B}" dt="2024-11-04T05:13:13.797" v="8036" actId="478"/>
          <ac:spMkLst>
            <pc:docMk/>
            <pc:sldMk cId="2847299074" sldId="468"/>
            <ac:spMk id="6" creationId="{F6254992-6DE2-0D44-EB65-0DFCE10C91F9}"/>
          </ac:spMkLst>
        </pc:spChg>
        <pc:spChg chg="add mod">
          <ac:chgData name="蕭兆翔" userId="c09afb0b-60c9-45d8-81f2-4d7aa859f4bf" providerId="ADAL" clId="{54EA1219-623F-4E41-8B8F-54BE757E7C5B}" dt="2024-11-04T05:27:02.934" v="8191" actId="20577"/>
          <ac:spMkLst>
            <pc:docMk/>
            <pc:sldMk cId="2847299074" sldId="468"/>
            <ac:spMk id="7" creationId="{21E1EA6A-4431-B442-CC0D-E906C5ADDE4A}"/>
          </ac:spMkLst>
        </pc:spChg>
        <pc:spChg chg="add mod">
          <ac:chgData name="蕭兆翔" userId="c09afb0b-60c9-45d8-81f2-4d7aa859f4bf" providerId="ADAL" clId="{54EA1219-623F-4E41-8B8F-54BE757E7C5B}" dt="2024-11-04T05:27:57.752" v="8193" actId="20577"/>
          <ac:spMkLst>
            <pc:docMk/>
            <pc:sldMk cId="2847299074" sldId="468"/>
            <ac:spMk id="8" creationId="{4F88811C-4A22-F3AE-9D48-B4E7116AADDC}"/>
          </ac:spMkLst>
        </pc:spChg>
        <pc:spChg chg="del">
          <ac:chgData name="蕭兆翔" userId="c09afb0b-60c9-45d8-81f2-4d7aa859f4bf" providerId="ADAL" clId="{54EA1219-623F-4E41-8B8F-54BE757E7C5B}" dt="2024-11-04T05:13:13.797" v="8036" actId="478"/>
          <ac:spMkLst>
            <pc:docMk/>
            <pc:sldMk cId="2847299074" sldId="468"/>
            <ac:spMk id="9" creationId="{82B98B74-89CF-92CA-5B9E-74791ACB4907}"/>
          </ac:spMkLst>
        </pc:spChg>
        <pc:spChg chg="del">
          <ac:chgData name="蕭兆翔" userId="c09afb0b-60c9-45d8-81f2-4d7aa859f4bf" providerId="ADAL" clId="{54EA1219-623F-4E41-8B8F-54BE757E7C5B}" dt="2024-11-04T05:13:13.797" v="8036" actId="478"/>
          <ac:spMkLst>
            <pc:docMk/>
            <pc:sldMk cId="2847299074" sldId="468"/>
            <ac:spMk id="10" creationId="{B9BBA5FB-AD82-FFFE-1F8C-4B842D62218F}"/>
          </ac:spMkLst>
        </pc:spChg>
        <pc:spChg chg="mod">
          <ac:chgData name="蕭兆翔" userId="c09afb0b-60c9-45d8-81f2-4d7aa859f4bf" providerId="ADAL" clId="{54EA1219-623F-4E41-8B8F-54BE757E7C5B}" dt="2024-11-04T05:26:43.884" v="8183"/>
          <ac:spMkLst>
            <pc:docMk/>
            <pc:sldMk cId="2847299074" sldId="468"/>
            <ac:spMk id="11" creationId="{27E148D7-1475-E5F4-1697-973E4364871E}"/>
          </ac:spMkLst>
        </pc:spChg>
        <pc:spChg chg="mod">
          <ac:chgData name="蕭兆翔" userId="c09afb0b-60c9-45d8-81f2-4d7aa859f4bf" providerId="ADAL" clId="{54EA1219-623F-4E41-8B8F-54BE757E7C5B}" dt="2024-11-04T05:13:49.370" v="8042" actId="1076"/>
          <ac:spMkLst>
            <pc:docMk/>
            <pc:sldMk cId="2847299074" sldId="468"/>
            <ac:spMk id="13" creationId="{8CEB0264-F321-EB71-DAF5-6CE30E1BFE17}"/>
          </ac:spMkLst>
        </pc:spChg>
        <pc:cxnChg chg="del mod">
          <ac:chgData name="蕭兆翔" userId="c09afb0b-60c9-45d8-81f2-4d7aa859f4bf" providerId="ADAL" clId="{54EA1219-623F-4E41-8B8F-54BE757E7C5B}" dt="2024-11-04T05:13:26.186" v="8039" actId="478"/>
          <ac:cxnSpMkLst>
            <pc:docMk/>
            <pc:sldMk cId="2847299074" sldId="468"/>
            <ac:cxnSpMk id="14" creationId="{510C1E5A-B6A4-C832-0BA0-0528A78D38AA}"/>
          </ac:cxnSpMkLst>
        </pc:cxnChg>
        <pc:cxnChg chg="mod">
          <ac:chgData name="蕭兆翔" userId="c09afb0b-60c9-45d8-81f2-4d7aa859f4bf" providerId="ADAL" clId="{54EA1219-623F-4E41-8B8F-54BE757E7C5B}" dt="2024-11-04T05:26:43.884" v="8183"/>
          <ac:cxnSpMkLst>
            <pc:docMk/>
            <pc:sldMk cId="2847299074" sldId="468"/>
            <ac:cxnSpMk id="16" creationId="{342DA2AC-1A26-009B-D575-1A89D36137AD}"/>
          </ac:cxnSpMkLst>
        </pc:cxnChg>
        <pc:cxnChg chg="mod">
          <ac:chgData name="蕭兆翔" userId="c09afb0b-60c9-45d8-81f2-4d7aa859f4bf" providerId="ADAL" clId="{54EA1219-623F-4E41-8B8F-54BE757E7C5B}" dt="2024-11-04T05:13:49.370" v="8042" actId="1076"/>
          <ac:cxnSpMkLst>
            <pc:docMk/>
            <pc:sldMk cId="2847299074" sldId="468"/>
            <ac:cxnSpMk id="18" creationId="{E98D0411-D37B-9ADB-AC2F-6C4EAD7C4255}"/>
          </ac:cxnSpMkLst>
        </pc:cxnChg>
        <pc:cxnChg chg="del mod">
          <ac:chgData name="蕭兆翔" userId="c09afb0b-60c9-45d8-81f2-4d7aa859f4bf" providerId="ADAL" clId="{54EA1219-623F-4E41-8B8F-54BE757E7C5B}" dt="2024-11-04T05:13:16.439" v="8037" actId="478"/>
          <ac:cxnSpMkLst>
            <pc:docMk/>
            <pc:sldMk cId="2847299074" sldId="468"/>
            <ac:cxnSpMk id="20" creationId="{94F1FF53-690A-327D-8349-C90B39C8D201}"/>
          </ac:cxnSpMkLst>
        </pc:cxnChg>
        <pc:cxnChg chg="del mod">
          <ac:chgData name="蕭兆翔" userId="c09afb0b-60c9-45d8-81f2-4d7aa859f4bf" providerId="ADAL" clId="{54EA1219-623F-4E41-8B8F-54BE757E7C5B}" dt="2024-11-04T05:13:23.680" v="8038" actId="478"/>
          <ac:cxnSpMkLst>
            <pc:docMk/>
            <pc:sldMk cId="2847299074" sldId="468"/>
            <ac:cxnSpMk id="25" creationId="{C5F520D4-E475-DA74-9951-D26A7EDA6F2B}"/>
          </ac:cxnSpMkLst>
        </pc:cxnChg>
      </pc:sldChg>
      <pc:sldChg chg="delSp modSp add del mod">
        <pc:chgData name="蕭兆翔" userId="c09afb0b-60c9-45d8-81f2-4d7aa859f4bf" providerId="ADAL" clId="{54EA1219-623F-4E41-8B8F-54BE757E7C5B}" dt="2024-11-04T09:05:25.297" v="8814" actId="47"/>
        <pc:sldMkLst>
          <pc:docMk/>
          <pc:sldMk cId="884296076" sldId="469"/>
        </pc:sldMkLst>
        <pc:spChg chg="del">
          <ac:chgData name="蕭兆翔" userId="c09afb0b-60c9-45d8-81f2-4d7aa859f4bf" providerId="ADAL" clId="{54EA1219-623F-4E41-8B8F-54BE757E7C5B}" dt="2024-11-04T05:28:13.880" v="8199" actId="478"/>
          <ac:spMkLst>
            <pc:docMk/>
            <pc:sldMk cId="884296076" sldId="469"/>
            <ac:spMk id="3" creationId="{40191003-C2A3-16E6-05C9-183E56A9EE9D}"/>
          </ac:spMkLst>
        </pc:spChg>
        <pc:spChg chg="mod">
          <ac:chgData name="蕭兆翔" userId="c09afb0b-60c9-45d8-81f2-4d7aa859f4bf" providerId="ADAL" clId="{54EA1219-623F-4E41-8B8F-54BE757E7C5B}" dt="2024-11-04T05:28:19.389" v="8200" actId="1076"/>
          <ac:spMkLst>
            <pc:docMk/>
            <pc:sldMk cId="884296076" sldId="469"/>
            <ac:spMk id="7" creationId="{D7FA9E7A-F683-943A-C5AD-367798508CCE}"/>
          </ac:spMkLst>
        </pc:spChg>
        <pc:spChg chg="mod">
          <ac:chgData name="蕭兆翔" userId="c09afb0b-60c9-45d8-81f2-4d7aa859f4bf" providerId="ADAL" clId="{54EA1219-623F-4E41-8B8F-54BE757E7C5B}" dt="2024-11-04T05:28:19.389" v="8200" actId="1076"/>
          <ac:spMkLst>
            <pc:docMk/>
            <pc:sldMk cId="884296076" sldId="469"/>
            <ac:spMk id="8" creationId="{85E3DBB8-2953-57D8-E9FD-601858435CF9}"/>
          </ac:spMkLst>
        </pc:spChg>
        <pc:spChg chg="del">
          <ac:chgData name="蕭兆翔" userId="c09afb0b-60c9-45d8-81f2-4d7aa859f4bf" providerId="ADAL" clId="{54EA1219-623F-4E41-8B8F-54BE757E7C5B}" dt="2024-11-04T05:28:13.880" v="8199" actId="478"/>
          <ac:spMkLst>
            <pc:docMk/>
            <pc:sldMk cId="884296076" sldId="469"/>
            <ac:spMk id="11" creationId="{EF7C0A11-8402-FCCA-190E-79481155A4A9}"/>
          </ac:spMkLst>
        </pc:spChg>
        <pc:spChg chg="del">
          <ac:chgData name="蕭兆翔" userId="c09afb0b-60c9-45d8-81f2-4d7aa859f4bf" providerId="ADAL" clId="{54EA1219-623F-4E41-8B8F-54BE757E7C5B}" dt="2024-11-04T05:28:13.880" v="8199" actId="478"/>
          <ac:spMkLst>
            <pc:docMk/>
            <pc:sldMk cId="884296076" sldId="469"/>
            <ac:spMk id="13" creationId="{4B41DFD3-5211-BDFD-A367-84EA9F24FCE9}"/>
          </ac:spMkLst>
        </pc:spChg>
        <pc:cxnChg chg="del mod">
          <ac:chgData name="蕭兆翔" userId="c09afb0b-60c9-45d8-81f2-4d7aa859f4bf" providerId="ADAL" clId="{54EA1219-623F-4E41-8B8F-54BE757E7C5B}" dt="2024-11-04T05:28:13.880" v="8199" actId="478"/>
          <ac:cxnSpMkLst>
            <pc:docMk/>
            <pc:sldMk cId="884296076" sldId="469"/>
            <ac:cxnSpMk id="16" creationId="{91799D49-429D-EB66-C6C0-B218EBFB9314}"/>
          </ac:cxnSpMkLst>
        </pc:cxnChg>
        <pc:cxnChg chg="del mod">
          <ac:chgData name="蕭兆翔" userId="c09afb0b-60c9-45d8-81f2-4d7aa859f4bf" providerId="ADAL" clId="{54EA1219-623F-4E41-8B8F-54BE757E7C5B}" dt="2024-11-04T05:28:13.880" v="8199" actId="478"/>
          <ac:cxnSpMkLst>
            <pc:docMk/>
            <pc:sldMk cId="884296076" sldId="469"/>
            <ac:cxnSpMk id="18" creationId="{E3D80527-B0C2-1624-1BDB-999AA2BE66A3}"/>
          </ac:cxnSpMkLst>
        </pc:cxnChg>
      </pc:sldChg>
      <pc:sldChg chg="addSp delSp modSp new del mod">
        <pc:chgData name="蕭兆翔" userId="c09afb0b-60c9-45d8-81f2-4d7aa859f4bf" providerId="ADAL" clId="{54EA1219-623F-4E41-8B8F-54BE757E7C5B}" dt="2024-11-04T09:05:31.359" v="8815" actId="47"/>
        <pc:sldMkLst>
          <pc:docMk/>
          <pc:sldMk cId="1293933478" sldId="470"/>
        </pc:sldMkLst>
        <pc:spChg chg="add del">
          <ac:chgData name="蕭兆翔" userId="c09afb0b-60c9-45d8-81f2-4d7aa859f4bf" providerId="ADAL" clId="{54EA1219-623F-4E41-8B8F-54BE757E7C5B}" dt="2024-11-04T06:02:19.236" v="8204" actId="478"/>
          <ac:spMkLst>
            <pc:docMk/>
            <pc:sldMk cId="1293933478" sldId="470"/>
            <ac:spMk id="4" creationId="{A78E24A4-6088-2FD8-A18F-0388D496844F}"/>
          </ac:spMkLst>
        </pc:spChg>
        <pc:spChg chg="add mod">
          <ac:chgData name="蕭兆翔" userId="c09afb0b-60c9-45d8-81f2-4d7aa859f4bf" providerId="ADAL" clId="{54EA1219-623F-4E41-8B8F-54BE757E7C5B}" dt="2024-11-04T06:02:24.389" v="8207" actId="20577"/>
          <ac:spMkLst>
            <pc:docMk/>
            <pc:sldMk cId="1293933478" sldId="470"/>
            <ac:spMk id="5" creationId="{FF7E366E-88AD-8305-2050-A7CFCCBFF7E6}"/>
          </ac:spMkLst>
        </pc:spChg>
        <pc:spChg chg="add mod">
          <ac:chgData name="蕭兆翔" userId="c09afb0b-60c9-45d8-81f2-4d7aa859f4bf" providerId="ADAL" clId="{54EA1219-623F-4E41-8B8F-54BE757E7C5B}" dt="2024-11-04T06:06:25.119" v="8354" actId="20577"/>
          <ac:spMkLst>
            <pc:docMk/>
            <pc:sldMk cId="1293933478" sldId="470"/>
            <ac:spMk id="6" creationId="{2423433B-753F-438B-E771-BDBD17FE83FB}"/>
          </ac:spMkLst>
        </pc:spChg>
        <pc:spChg chg="add del">
          <ac:chgData name="蕭兆翔" userId="c09afb0b-60c9-45d8-81f2-4d7aa859f4bf" providerId="ADAL" clId="{54EA1219-623F-4E41-8B8F-54BE757E7C5B}" dt="2024-11-04T06:05:57.951" v="8335" actId="22"/>
          <ac:spMkLst>
            <pc:docMk/>
            <pc:sldMk cId="1293933478" sldId="470"/>
            <ac:spMk id="8" creationId="{4F792F32-D160-B6DC-3C27-3EF536F12E38}"/>
          </ac:spMkLst>
        </pc:spChg>
        <pc:spChg chg="add mod">
          <ac:chgData name="蕭兆翔" userId="c09afb0b-60c9-45d8-81f2-4d7aa859f4bf" providerId="ADAL" clId="{54EA1219-623F-4E41-8B8F-54BE757E7C5B}" dt="2024-11-04T06:06:06.164" v="8340" actId="1076"/>
          <ac:spMkLst>
            <pc:docMk/>
            <pc:sldMk cId="1293933478" sldId="470"/>
            <ac:spMk id="10" creationId="{9AE97960-B2DF-E4D0-81A1-79D648284BEA}"/>
          </ac:spMkLst>
        </pc:spChg>
        <pc:picChg chg="add mod">
          <ac:chgData name="蕭兆翔" userId="c09afb0b-60c9-45d8-81f2-4d7aa859f4bf" providerId="ADAL" clId="{54EA1219-623F-4E41-8B8F-54BE757E7C5B}" dt="2024-11-04T06:02:59.889" v="8212" actId="1076"/>
          <ac:picMkLst>
            <pc:docMk/>
            <pc:sldMk cId="1293933478" sldId="470"/>
            <ac:picMk id="1026" creationId="{E80B91B7-3BC9-5793-AAD7-238C56BC928D}"/>
          </ac:picMkLst>
        </pc:picChg>
      </pc:sldChg>
      <pc:sldChg chg="addSp delSp modSp add mod">
        <pc:chgData name="蕭兆翔" userId="c09afb0b-60c9-45d8-81f2-4d7aa859f4bf" providerId="ADAL" clId="{54EA1219-623F-4E41-8B8F-54BE757E7C5B}" dt="2024-11-04T09:01:30.323" v="8683" actId="20577"/>
        <pc:sldMkLst>
          <pc:docMk/>
          <pc:sldMk cId="4232115690" sldId="471"/>
        </pc:sldMkLst>
        <pc:spChg chg="add mod">
          <ac:chgData name="蕭兆翔" userId="c09afb0b-60c9-45d8-81f2-4d7aa859f4bf" providerId="ADAL" clId="{54EA1219-623F-4E41-8B8F-54BE757E7C5B}" dt="2024-11-04T09:01:06.686" v="8669" actId="1076"/>
          <ac:spMkLst>
            <pc:docMk/>
            <pc:sldMk cId="4232115690" sldId="471"/>
            <ac:spMk id="3" creationId="{A17A16DF-F655-C4F6-3432-873C1A125ED3}"/>
          </ac:spMkLst>
        </pc:spChg>
        <pc:spChg chg="mod">
          <ac:chgData name="蕭兆翔" userId="c09afb0b-60c9-45d8-81f2-4d7aa859f4bf" providerId="ADAL" clId="{54EA1219-623F-4E41-8B8F-54BE757E7C5B}" dt="2024-11-04T09:01:30.323" v="8683" actId="20577"/>
          <ac:spMkLst>
            <pc:docMk/>
            <pc:sldMk cId="4232115690" sldId="471"/>
            <ac:spMk id="4" creationId="{F451F9FE-3B57-779F-28EC-CFA6D9667210}"/>
          </ac:spMkLst>
        </pc:spChg>
        <pc:spChg chg="del">
          <ac:chgData name="蕭兆翔" userId="c09afb0b-60c9-45d8-81f2-4d7aa859f4bf" providerId="ADAL" clId="{54EA1219-623F-4E41-8B8F-54BE757E7C5B}" dt="2024-11-04T08:51:44.963" v="8410" actId="478"/>
          <ac:spMkLst>
            <pc:docMk/>
            <pc:sldMk cId="4232115690" sldId="471"/>
            <ac:spMk id="5" creationId="{FD225DF5-5A03-B9E9-CCCF-6437DCD506BF}"/>
          </ac:spMkLst>
        </pc:spChg>
        <pc:spChg chg="add mod">
          <ac:chgData name="蕭兆翔" userId="c09afb0b-60c9-45d8-81f2-4d7aa859f4bf" providerId="ADAL" clId="{54EA1219-623F-4E41-8B8F-54BE757E7C5B}" dt="2024-11-04T09:01:06.686" v="8669" actId="1076"/>
          <ac:spMkLst>
            <pc:docMk/>
            <pc:sldMk cId="4232115690" sldId="471"/>
            <ac:spMk id="6" creationId="{E180397C-CA5B-036F-2423-32B049D2BB6E}"/>
          </ac:spMkLst>
        </pc:spChg>
        <pc:spChg chg="add mod">
          <ac:chgData name="蕭兆翔" userId="c09afb0b-60c9-45d8-81f2-4d7aa859f4bf" providerId="ADAL" clId="{54EA1219-623F-4E41-8B8F-54BE757E7C5B}" dt="2024-11-04T09:01:06.686" v="8669" actId="1076"/>
          <ac:spMkLst>
            <pc:docMk/>
            <pc:sldMk cId="4232115690" sldId="471"/>
            <ac:spMk id="7" creationId="{DFF5876E-2B5E-B062-3993-7BAB1B77D659}"/>
          </ac:spMkLst>
        </pc:spChg>
        <pc:spChg chg="del">
          <ac:chgData name="蕭兆翔" userId="c09afb0b-60c9-45d8-81f2-4d7aa859f4bf" providerId="ADAL" clId="{54EA1219-623F-4E41-8B8F-54BE757E7C5B}" dt="2024-11-04T08:51:44.963" v="8410" actId="478"/>
          <ac:spMkLst>
            <pc:docMk/>
            <pc:sldMk cId="4232115690" sldId="471"/>
            <ac:spMk id="11" creationId="{E10E46F3-B58C-B711-A550-6AE3FB3F9474}"/>
          </ac:spMkLst>
        </pc:spChg>
        <pc:spChg chg="del">
          <ac:chgData name="蕭兆翔" userId="c09afb0b-60c9-45d8-81f2-4d7aa859f4bf" providerId="ADAL" clId="{54EA1219-623F-4E41-8B8F-54BE757E7C5B}" dt="2024-11-04T08:51:44.963" v="8410" actId="478"/>
          <ac:spMkLst>
            <pc:docMk/>
            <pc:sldMk cId="4232115690" sldId="471"/>
            <ac:spMk id="13" creationId="{7A1D9BA6-C322-8888-F558-09382F8B1A77}"/>
          </ac:spMkLst>
        </pc:spChg>
        <pc:spChg chg="mod">
          <ac:chgData name="蕭兆翔" userId="c09afb0b-60c9-45d8-81f2-4d7aa859f4bf" providerId="ADAL" clId="{54EA1219-623F-4E41-8B8F-54BE757E7C5B}" dt="2024-11-04T09:00:46.408" v="8666" actId="1076"/>
          <ac:spMkLst>
            <pc:docMk/>
            <pc:sldMk cId="4232115690" sldId="471"/>
            <ac:spMk id="27" creationId="{3353FAF0-3BAC-6A09-D61D-B04B3E786571}"/>
          </ac:spMkLst>
        </pc:spChg>
        <pc:spChg chg="mod">
          <ac:chgData name="蕭兆翔" userId="c09afb0b-60c9-45d8-81f2-4d7aa859f4bf" providerId="ADAL" clId="{54EA1219-623F-4E41-8B8F-54BE757E7C5B}" dt="2024-11-04T09:01:06.686" v="8669" actId="1076"/>
          <ac:spMkLst>
            <pc:docMk/>
            <pc:sldMk cId="4232115690" sldId="471"/>
            <ac:spMk id="31" creationId="{F7DB072A-24A5-F9F6-BDB3-3239C6E3C1F7}"/>
          </ac:spMkLst>
        </pc:spChg>
        <pc:cxnChg chg="del mod">
          <ac:chgData name="蕭兆翔" userId="c09afb0b-60c9-45d8-81f2-4d7aa859f4bf" providerId="ADAL" clId="{54EA1219-623F-4E41-8B8F-54BE757E7C5B}" dt="2024-11-04T08:51:44.963" v="8410" actId="478"/>
          <ac:cxnSpMkLst>
            <pc:docMk/>
            <pc:sldMk cId="4232115690" sldId="471"/>
            <ac:cxnSpMk id="20" creationId="{36911BFA-8F13-2A86-9D7A-DEF5BCCB4215}"/>
          </ac:cxnSpMkLst>
        </pc:cxnChg>
        <pc:cxnChg chg="del mod">
          <ac:chgData name="蕭兆翔" userId="c09afb0b-60c9-45d8-81f2-4d7aa859f4bf" providerId="ADAL" clId="{54EA1219-623F-4E41-8B8F-54BE757E7C5B}" dt="2024-11-04T08:51:44.963" v="8410" actId="478"/>
          <ac:cxnSpMkLst>
            <pc:docMk/>
            <pc:sldMk cId="4232115690" sldId="471"/>
            <ac:cxnSpMk id="25" creationId="{303B8DB1-7AB0-304D-13B0-8A10361B9D7D}"/>
          </ac:cxnSpMkLst>
        </pc:cxnChg>
      </pc:sldChg>
      <pc:sldChg chg="addSp delSp modSp add mod">
        <pc:chgData name="蕭兆翔" userId="c09afb0b-60c9-45d8-81f2-4d7aa859f4bf" providerId="ADAL" clId="{54EA1219-623F-4E41-8B8F-54BE757E7C5B}" dt="2024-11-04T09:56:22.605" v="9446" actId="1076"/>
        <pc:sldMkLst>
          <pc:docMk/>
          <pc:sldMk cId="1710291920" sldId="472"/>
        </pc:sldMkLst>
        <pc:spChg chg="del">
          <ac:chgData name="蕭兆翔" userId="c09afb0b-60c9-45d8-81f2-4d7aa859f4bf" providerId="ADAL" clId="{54EA1219-623F-4E41-8B8F-54BE757E7C5B}" dt="2024-11-04T09:09:01.897" v="8864" actId="478"/>
          <ac:spMkLst>
            <pc:docMk/>
            <pc:sldMk cId="1710291920" sldId="472"/>
            <ac:spMk id="3" creationId="{FBFF9C58-2598-A014-6731-A5EB87A77F4C}"/>
          </ac:spMkLst>
        </pc:spChg>
        <pc:spChg chg="mod">
          <ac:chgData name="蕭兆翔" userId="c09afb0b-60c9-45d8-81f2-4d7aa859f4bf" providerId="ADAL" clId="{54EA1219-623F-4E41-8B8F-54BE757E7C5B}" dt="2024-11-04T09:06:13.559" v="8862" actId="20577"/>
          <ac:spMkLst>
            <pc:docMk/>
            <pc:sldMk cId="1710291920" sldId="472"/>
            <ac:spMk id="4" creationId="{92F0C3BF-8C58-61DA-849C-EE8749E9C72A}"/>
          </ac:spMkLst>
        </pc:spChg>
        <pc:spChg chg="add del mod">
          <ac:chgData name="蕭兆翔" userId="c09afb0b-60c9-45d8-81f2-4d7aa859f4bf" providerId="ADAL" clId="{54EA1219-623F-4E41-8B8F-54BE757E7C5B}" dt="2024-11-04T09:10:15.806" v="8908" actId="478"/>
          <ac:spMkLst>
            <pc:docMk/>
            <pc:sldMk cId="1710291920" sldId="472"/>
            <ac:spMk id="5" creationId="{DF631F51-2D9B-6CBD-365A-01E611BD20BA}"/>
          </ac:spMkLst>
        </pc:spChg>
        <pc:spChg chg="del">
          <ac:chgData name="蕭兆翔" userId="c09afb0b-60c9-45d8-81f2-4d7aa859f4bf" providerId="ADAL" clId="{54EA1219-623F-4E41-8B8F-54BE757E7C5B}" dt="2024-11-04T09:09:01.064" v="8863" actId="478"/>
          <ac:spMkLst>
            <pc:docMk/>
            <pc:sldMk cId="1710291920" sldId="472"/>
            <ac:spMk id="6" creationId="{C9F5035B-C9FD-7F8B-1BE0-FCC6F0CF982B}"/>
          </ac:spMkLst>
        </pc:spChg>
        <pc:spChg chg="mod">
          <ac:chgData name="蕭兆翔" userId="c09afb0b-60c9-45d8-81f2-4d7aa859f4bf" providerId="ADAL" clId="{54EA1219-623F-4E41-8B8F-54BE757E7C5B}" dt="2024-11-04T09:55:51.219" v="9438" actId="1076"/>
          <ac:spMkLst>
            <pc:docMk/>
            <pc:sldMk cId="1710291920" sldId="472"/>
            <ac:spMk id="7" creationId="{E13FA45D-B4BB-B014-6A84-01F5D880B54C}"/>
          </ac:spMkLst>
        </pc:spChg>
        <pc:spChg chg="add mod">
          <ac:chgData name="蕭兆翔" userId="c09afb0b-60c9-45d8-81f2-4d7aa859f4bf" providerId="ADAL" clId="{54EA1219-623F-4E41-8B8F-54BE757E7C5B}" dt="2024-11-04T09:55:57.291" v="9439" actId="465"/>
          <ac:spMkLst>
            <pc:docMk/>
            <pc:sldMk cId="1710291920" sldId="472"/>
            <ac:spMk id="8" creationId="{F0994F5D-2B77-404F-304B-DD40FD4DAC93}"/>
          </ac:spMkLst>
        </pc:spChg>
        <pc:spChg chg="add mod">
          <ac:chgData name="蕭兆翔" userId="c09afb0b-60c9-45d8-81f2-4d7aa859f4bf" providerId="ADAL" clId="{54EA1219-623F-4E41-8B8F-54BE757E7C5B}" dt="2024-11-04T09:55:57.291" v="9439" actId="465"/>
          <ac:spMkLst>
            <pc:docMk/>
            <pc:sldMk cId="1710291920" sldId="472"/>
            <ac:spMk id="9" creationId="{D3EDDA4C-7711-42B2-8181-F461DB9A61F9}"/>
          </ac:spMkLst>
        </pc:spChg>
        <pc:spChg chg="add mod">
          <ac:chgData name="蕭兆翔" userId="c09afb0b-60c9-45d8-81f2-4d7aa859f4bf" providerId="ADAL" clId="{54EA1219-623F-4E41-8B8F-54BE757E7C5B}" dt="2024-11-04T09:56:20.989" v="9445" actId="1076"/>
          <ac:spMkLst>
            <pc:docMk/>
            <pc:sldMk cId="1710291920" sldId="472"/>
            <ac:spMk id="11" creationId="{F10921A6-3718-4246-312C-C8283B6A98EA}"/>
          </ac:spMkLst>
        </pc:spChg>
        <pc:spChg chg="add del">
          <ac:chgData name="蕭兆翔" userId="c09afb0b-60c9-45d8-81f2-4d7aa859f4bf" providerId="ADAL" clId="{54EA1219-623F-4E41-8B8F-54BE757E7C5B}" dt="2024-11-04T09:12:05.192" v="8932" actId="478"/>
          <ac:spMkLst>
            <pc:docMk/>
            <pc:sldMk cId="1710291920" sldId="472"/>
            <ac:spMk id="12" creationId="{4A296C3B-046F-001D-5449-ED6ACE93F7A3}"/>
          </ac:spMkLst>
        </pc:spChg>
        <pc:spChg chg="add mod">
          <ac:chgData name="蕭兆翔" userId="c09afb0b-60c9-45d8-81f2-4d7aa859f4bf" providerId="ADAL" clId="{54EA1219-623F-4E41-8B8F-54BE757E7C5B}" dt="2024-11-04T09:56:17.694" v="9444" actId="1076"/>
          <ac:spMkLst>
            <pc:docMk/>
            <pc:sldMk cId="1710291920" sldId="472"/>
            <ac:spMk id="13" creationId="{C96EC633-F161-B714-EA96-551978608238}"/>
          </ac:spMkLst>
        </pc:spChg>
        <pc:spChg chg="add mod">
          <ac:chgData name="蕭兆翔" userId="c09afb0b-60c9-45d8-81f2-4d7aa859f4bf" providerId="ADAL" clId="{54EA1219-623F-4E41-8B8F-54BE757E7C5B}" dt="2024-11-04T09:55:44.356" v="9436" actId="1076"/>
          <ac:spMkLst>
            <pc:docMk/>
            <pc:sldMk cId="1710291920" sldId="472"/>
            <ac:spMk id="14" creationId="{40DCAC1C-EF14-C5E4-B62D-2FD287409310}"/>
          </ac:spMkLst>
        </pc:spChg>
        <pc:spChg chg="add mod">
          <ac:chgData name="蕭兆翔" userId="c09afb0b-60c9-45d8-81f2-4d7aa859f4bf" providerId="ADAL" clId="{54EA1219-623F-4E41-8B8F-54BE757E7C5B}" dt="2024-11-04T09:56:22.605" v="9446" actId="1076"/>
          <ac:spMkLst>
            <pc:docMk/>
            <pc:sldMk cId="1710291920" sldId="472"/>
            <ac:spMk id="15" creationId="{65F4CEB0-FD3B-8883-970B-9A0B980BBD1D}"/>
          </ac:spMkLst>
        </pc:spChg>
        <pc:spChg chg="add mod">
          <ac:chgData name="蕭兆翔" userId="c09afb0b-60c9-45d8-81f2-4d7aa859f4bf" providerId="ADAL" clId="{54EA1219-623F-4E41-8B8F-54BE757E7C5B}" dt="2024-11-04T09:56:10.981" v="9443" actId="1076"/>
          <ac:spMkLst>
            <pc:docMk/>
            <pc:sldMk cId="1710291920" sldId="472"/>
            <ac:spMk id="16" creationId="{2D7B2EC6-8C97-88AA-0167-2FDFFD4B4124}"/>
          </ac:spMkLst>
        </pc:spChg>
        <pc:spChg chg="add mod">
          <ac:chgData name="蕭兆翔" userId="c09afb0b-60c9-45d8-81f2-4d7aa859f4bf" providerId="ADAL" clId="{54EA1219-623F-4E41-8B8F-54BE757E7C5B}" dt="2024-11-04T09:55:44.356" v="9436" actId="1076"/>
          <ac:spMkLst>
            <pc:docMk/>
            <pc:sldMk cId="1710291920" sldId="472"/>
            <ac:spMk id="17" creationId="{6D3B90BF-2714-17ED-91CE-2133BB9CFBEE}"/>
          </ac:spMkLst>
        </pc:spChg>
        <pc:spChg chg="add del mod">
          <ac:chgData name="蕭兆翔" userId="c09afb0b-60c9-45d8-81f2-4d7aa859f4bf" providerId="ADAL" clId="{54EA1219-623F-4E41-8B8F-54BE757E7C5B}" dt="2024-11-04T09:40:55.503" v="9260" actId="478"/>
          <ac:spMkLst>
            <pc:docMk/>
            <pc:sldMk cId="1710291920" sldId="472"/>
            <ac:spMk id="19" creationId="{E28930E2-8083-DDD3-4DA0-AB6BBBEC8929}"/>
          </ac:spMkLst>
        </pc:spChg>
        <pc:spChg chg="del mod">
          <ac:chgData name="蕭兆翔" userId="c09afb0b-60c9-45d8-81f2-4d7aa859f4bf" providerId="ADAL" clId="{54EA1219-623F-4E41-8B8F-54BE757E7C5B}" dt="2024-11-04T09:22:14.485" v="9100" actId="478"/>
          <ac:spMkLst>
            <pc:docMk/>
            <pc:sldMk cId="1710291920" sldId="472"/>
            <ac:spMk id="27" creationId="{9AA3FBB9-DB50-19F8-615A-B44DF5578366}"/>
          </ac:spMkLst>
        </pc:spChg>
        <pc:spChg chg="del">
          <ac:chgData name="蕭兆翔" userId="c09afb0b-60c9-45d8-81f2-4d7aa859f4bf" providerId="ADAL" clId="{54EA1219-623F-4E41-8B8F-54BE757E7C5B}" dt="2024-11-04T09:09:02.862" v="8865" actId="478"/>
          <ac:spMkLst>
            <pc:docMk/>
            <pc:sldMk cId="1710291920" sldId="472"/>
            <ac:spMk id="31" creationId="{6623FD15-864A-A454-AA6E-51BDB0950711}"/>
          </ac:spMkLst>
        </pc:spChg>
        <pc:spChg chg="add del mod">
          <ac:chgData name="蕭兆翔" userId="c09afb0b-60c9-45d8-81f2-4d7aa859f4bf" providerId="ADAL" clId="{54EA1219-623F-4E41-8B8F-54BE757E7C5B}" dt="2024-11-04T09:54:42.970" v="9422" actId="478"/>
          <ac:spMkLst>
            <pc:docMk/>
            <pc:sldMk cId="1710291920" sldId="472"/>
            <ac:spMk id="40" creationId="{69C3E723-397E-A801-0604-4714DC6042A3}"/>
          </ac:spMkLst>
        </pc:spChg>
        <pc:cxnChg chg="add mod">
          <ac:chgData name="蕭兆翔" userId="c09afb0b-60c9-45d8-81f2-4d7aa859f4bf" providerId="ADAL" clId="{54EA1219-623F-4E41-8B8F-54BE757E7C5B}" dt="2024-11-04T09:56:03.957" v="9442" actId="14100"/>
          <ac:cxnSpMkLst>
            <pc:docMk/>
            <pc:sldMk cId="1710291920" sldId="472"/>
            <ac:cxnSpMk id="21" creationId="{27BD2737-B54E-E3B2-9FE7-8C592C19D74A}"/>
          </ac:cxnSpMkLst>
        </pc:cxnChg>
        <pc:cxnChg chg="add del mod">
          <ac:chgData name="蕭兆翔" userId="c09afb0b-60c9-45d8-81f2-4d7aa859f4bf" providerId="ADAL" clId="{54EA1219-623F-4E41-8B8F-54BE757E7C5B}" dt="2024-11-04T09:48:22.842" v="9308" actId="478"/>
          <ac:cxnSpMkLst>
            <pc:docMk/>
            <pc:sldMk cId="1710291920" sldId="472"/>
            <ac:cxnSpMk id="22" creationId="{5F175A29-36ED-D75A-E2C4-B5F4F18CFB16}"/>
          </ac:cxnSpMkLst>
        </pc:cxnChg>
        <pc:cxnChg chg="add del mod">
          <ac:chgData name="蕭兆翔" userId="c09afb0b-60c9-45d8-81f2-4d7aa859f4bf" providerId="ADAL" clId="{54EA1219-623F-4E41-8B8F-54BE757E7C5B}" dt="2024-11-04T09:54:56.058" v="9423" actId="478"/>
          <ac:cxnSpMkLst>
            <pc:docMk/>
            <pc:sldMk cId="1710291920" sldId="472"/>
            <ac:cxnSpMk id="25" creationId="{54D522A4-CA4D-265A-69D0-B8A04D39F1E8}"/>
          </ac:cxnSpMkLst>
        </pc:cxnChg>
        <pc:cxnChg chg="add del mod">
          <ac:chgData name="蕭兆翔" userId="c09afb0b-60c9-45d8-81f2-4d7aa859f4bf" providerId="ADAL" clId="{54EA1219-623F-4E41-8B8F-54BE757E7C5B}" dt="2024-11-04T09:43:14.818" v="9290" actId="478"/>
          <ac:cxnSpMkLst>
            <pc:docMk/>
            <pc:sldMk cId="1710291920" sldId="472"/>
            <ac:cxnSpMk id="34" creationId="{998F2274-C64D-9A50-77AB-543876A85608}"/>
          </ac:cxnSpMkLst>
        </pc:cxnChg>
        <pc:cxnChg chg="add del mod">
          <ac:chgData name="蕭兆翔" userId="c09afb0b-60c9-45d8-81f2-4d7aa859f4bf" providerId="ADAL" clId="{54EA1219-623F-4E41-8B8F-54BE757E7C5B}" dt="2024-11-04T09:43:14.818" v="9290" actId="478"/>
          <ac:cxnSpMkLst>
            <pc:docMk/>
            <pc:sldMk cId="1710291920" sldId="472"/>
            <ac:cxnSpMk id="36" creationId="{75CA8442-CC02-3260-D213-29D0C06DAD4F}"/>
          </ac:cxnSpMkLst>
        </pc:cxnChg>
      </pc:sldChg>
      <pc:sldChg chg="addSp delSp modSp add mod">
        <pc:chgData name="蕭兆翔" userId="c09afb0b-60c9-45d8-81f2-4d7aa859f4bf" providerId="ADAL" clId="{54EA1219-623F-4E41-8B8F-54BE757E7C5B}" dt="2024-11-04T18:28:22.386" v="14424" actId="1076"/>
        <pc:sldMkLst>
          <pc:docMk/>
          <pc:sldMk cId="1348720815" sldId="473"/>
        </pc:sldMkLst>
        <pc:spChg chg="add del mod">
          <ac:chgData name="蕭兆翔" userId="c09afb0b-60c9-45d8-81f2-4d7aa859f4bf" providerId="ADAL" clId="{54EA1219-623F-4E41-8B8F-54BE757E7C5B}" dt="2024-11-04T11:58:36.384" v="10890" actId="478"/>
          <ac:spMkLst>
            <pc:docMk/>
            <pc:sldMk cId="1348720815" sldId="473"/>
            <ac:spMk id="3" creationId="{2812C6AA-7B4A-E867-D850-5F5762DC20B7}"/>
          </ac:spMkLst>
        </pc:spChg>
        <pc:spChg chg="add del mod">
          <ac:chgData name="蕭兆翔" userId="c09afb0b-60c9-45d8-81f2-4d7aa859f4bf" providerId="ADAL" clId="{54EA1219-623F-4E41-8B8F-54BE757E7C5B}" dt="2024-11-04T18:28:22.386" v="14424" actId="1076"/>
          <ac:spMkLst>
            <pc:docMk/>
            <pc:sldMk cId="1348720815" sldId="473"/>
            <ac:spMk id="4" creationId="{AC18BD30-FC94-B6FB-9D6A-7F529AE41C89}"/>
          </ac:spMkLst>
        </pc:spChg>
        <pc:spChg chg="add del mod">
          <ac:chgData name="蕭兆翔" userId="c09afb0b-60c9-45d8-81f2-4d7aa859f4bf" providerId="ADAL" clId="{54EA1219-623F-4E41-8B8F-54BE757E7C5B}" dt="2024-11-04T10:55:51.819" v="9496" actId="478"/>
          <ac:spMkLst>
            <pc:docMk/>
            <pc:sldMk cId="1348720815" sldId="473"/>
            <ac:spMk id="5" creationId="{209BD38A-1511-5F07-5DA1-CA00C9F1DC97}"/>
          </ac:spMkLst>
        </pc:spChg>
        <pc:spChg chg="add del mod">
          <ac:chgData name="蕭兆翔" userId="c09afb0b-60c9-45d8-81f2-4d7aa859f4bf" providerId="ADAL" clId="{54EA1219-623F-4E41-8B8F-54BE757E7C5B}" dt="2024-11-04T11:59:08.753" v="10896" actId="478"/>
          <ac:spMkLst>
            <pc:docMk/>
            <pc:sldMk cId="1348720815" sldId="473"/>
            <ac:spMk id="6" creationId="{917ECE73-46EA-DB96-07BB-9AEC2C80F0D9}"/>
          </ac:spMkLst>
        </pc:spChg>
        <pc:spChg chg="del">
          <ac:chgData name="蕭兆翔" userId="c09afb0b-60c9-45d8-81f2-4d7aa859f4bf" providerId="ADAL" clId="{54EA1219-623F-4E41-8B8F-54BE757E7C5B}" dt="2024-11-04T09:57:40.745" v="9451" actId="478"/>
          <ac:spMkLst>
            <pc:docMk/>
            <pc:sldMk cId="1348720815" sldId="473"/>
            <ac:spMk id="7" creationId="{E83BD027-F2F0-0A5B-10A6-1A251F26C41B}"/>
          </ac:spMkLst>
        </pc:spChg>
        <pc:spChg chg="del">
          <ac:chgData name="蕭兆翔" userId="c09afb0b-60c9-45d8-81f2-4d7aa859f4bf" providerId="ADAL" clId="{54EA1219-623F-4E41-8B8F-54BE757E7C5B}" dt="2024-11-04T09:57:40.283" v="9450" actId="478"/>
          <ac:spMkLst>
            <pc:docMk/>
            <pc:sldMk cId="1348720815" sldId="473"/>
            <ac:spMk id="8" creationId="{BA162719-0F05-ABB0-C954-FCEE6D983E43}"/>
          </ac:spMkLst>
        </pc:spChg>
        <pc:spChg chg="del">
          <ac:chgData name="蕭兆翔" userId="c09afb0b-60c9-45d8-81f2-4d7aa859f4bf" providerId="ADAL" clId="{54EA1219-623F-4E41-8B8F-54BE757E7C5B}" dt="2024-11-04T09:57:40.283" v="9450" actId="478"/>
          <ac:spMkLst>
            <pc:docMk/>
            <pc:sldMk cId="1348720815" sldId="473"/>
            <ac:spMk id="9" creationId="{2E1519C0-ACC2-9025-B205-23C56BAB0900}"/>
          </ac:spMkLst>
        </pc:spChg>
        <pc:spChg chg="add del mod">
          <ac:chgData name="蕭兆翔" userId="c09afb0b-60c9-45d8-81f2-4d7aa859f4bf" providerId="ADAL" clId="{54EA1219-623F-4E41-8B8F-54BE757E7C5B}" dt="2024-11-04T14:20:24.642" v="11974" actId="478"/>
          <ac:spMkLst>
            <pc:docMk/>
            <pc:sldMk cId="1348720815" sldId="473"/>
            <ac:spMk id="10" creationId="{BC177AE0-1525-BF9F-AA5A-36C7F40EA1CF}"/>
          </ac:spMkLst>
        </pc:spChg>
        <pc:spChg chg="del">
          <ac:chgData name="蕭兆翔" userId="c09afb0b-60c9-45d8-81f2-4d7aa859f4bf" providerId="ADAL" clId="{54EA1219-623F-4E41-8B8F-54BE757E7C5B}" dt="2024-11-04T09:57:40.283" v="9450" actId="478"/>
          <ac:spMkLst>
            <pc:docMk/>
            <pc:sldMk cId="1348720815" sldId="473"/>
            <ac:spMk id="11" creationId="{123603A0-847C-9B3E-2397-5AAB2307E50F}"/>
          </ac:spMkLst>
        </pc:spChg>
        <pc:spChg chg="del">
          <ac:chgData name="蕭兆翔" userId="c09afb0b-60c9-45d8-81f2-4d7aa859f4bf" providerId="ADAL" clId="{54EA1219-623F-4E41-8B8F-54BE757E7C5B}" dt="2024-11-04T09:57:40.283" v="9450" actId="478"/>
          <ac:spMkLst>
            <pc:docMk/>
            <pc:sldMk cId="1348720815" sldId="473"/>
            <ac:spMk id="13" creationId="{6AA7A370-0B3F-7B2D-AD94-CD8927DA1D3B}"/>
          </ac:spMkLst>
        </pc:spChg>
        <pc:spChg chg="del">
          <ac:chgData name="蕭兆翔" userId="c09afb0b-60c9-45d8-81f2-4d7aa859f4bf" providerId="ADAL" clId="{54EA1219-623F-4E41-8B8F-54BE757E7C5B}" dt="2024-11-04T09:57:40.283" v="9450" actId="478"/>
          <ac:spMkLst>
            <pc:docMk/>
            <pc:sldMk cId="1348720815" sldId="473"/>
            <ac:spMk id="14" creationId="{712977EA-56ED-6002-CEF8-2B12EC8F6EB2}"/>
          </ac:spMkLst>
        </pc:spChg>
        <pc:spChg chg="del">
          <ac:chgData name="蕭兆翔" userId="c09afb0b-60c9-45d8-81f2-4d7aa859f4bf" providerId="ADAL" clId="{54EA1219-623F-4E41-8B8F-54BE757E7C5B}" dt="2024-11-04T09:57:40.283" v="9450" actId="478"/>
          <ac:spMkLst>
            <pc:docMk/>
            <pc:sldMk cId="1348720815" sldId="473"/>
            <ac:spMk id="15" creationId="{402B1F4B-2370-BDB6-E7F6-88A541FA4826}"/>
          </ac:spMkLst>
        </pc:spChg>
        <pc:spChg chg="del">
          <ac:chgData name="蕭兆翔" userId="c09afb0b-60c9-45d8-81f2-4d7aa859f4bf" providerId="ADAL" clId="{54EA1219-623F-4E41-8B8F-54BE757E7C5B}" dt="2024-11-04T09:57:41.248" v="9452" actId="478"/>
          <ac:spMkLst>
            <pc:docMk/>
            <pc:sldMk cId="1348720815" sldId="473"/>
            <ac:spMk id="16" creationId="{A25D19EC-640C-ACE6-B4A2-7404D7FC3FD1}"/>
          </ac:spMkLst>
        </pc:spChg>
        <pc:spChg chg="mod">
          <ac:chgData name="蕭兆翔" userId="c09afb0b-60c9-45d8-81f2-4d7aa859f4bf" providerId="ADAL" clId="{54EA1219-623F-4E41-8B8F-54BE757E7C5B}" dt="2024-11-04T15:18:04.626" v="12408" actId="1076"/>
          <ac:spMkLst>
            <pc:docMk/>
            <pc:sldMk cId="1348720815" sldId="473"/>
            <ac:spMk id="17" creationId="{2407F518-6834-FEFA-FAED-C4A8CA50CD94}"/>
          </ac:spMkLst>
        </pc:spChg>
        <pc:spChg chg="add del mod">
          <ac:chgData name="蕭兆翔" userId="c09afb0b-60c9-45d8-81f2-4d7aa859f4bf" providerId="ADAL" clId="{54EA1219-623F-4E41-8B8F-54BE757E7C5B}" dt="2024-11-04T14:20:29.092" v="11975" actId="478"/>
          <ac:spMkLst>
            <pc:docMk/>
            <pc:sldMk cId="1348720815" sldId="473"/>
            <ac:spMk id="18" creationId="{934FE741-429A-362C-0691-C22DE3B8A382}"/>
          </ac:spMkLst>
        </pc:spChg>
        <pc:spChg chg="add del mod">
          <ac:chgData name="蕭兆翔" userId="c09afb0b-60c9-45d8-81f2-4d7aa859f4bf" providerId="ADAL" clId="{54EA1219-623F-4E41-8B8F-54BE757E7C5B}" dt="2024-11-04T10:55:58.208" v="9511"/>
          <ac:spMkLst>
            <pc:docMk/>
            <pc:sldMk cId="1348720815" sldId="473"/>
            <ac:spMk id="19" creationId="{4C60F1A4-A647-0764-6631-E70BE4BB7698}"/>
          </ac:spMkLst>
        </pc:spChg>
        <pc:spChg chg="add del mod">
          <ac:chgData name="蕭兆翔" userId="c09afb0b-60c9-45d8-81f2-4d7aa859f4bf" providerId="ADAL" clId="{54EA1219-623F-4E41-8B8F-54BE757E7C5B}" dt="2024-11-04T14:20:29.911" v="11976" actId="478"/>
          <ac:spMkLst>
            <pc:docMk/>
            <pc:sldMk cId="1348720815" sldId="473"/>
            <ac:spMk id="22" creationId="{D76693FA-1D92-41B9-5563-D9DEA5D9E547}"/>
          </ac:spMkLst>
        </pc:spChg>
        <pc:spChg chg="add del mod">
          <ac:chgData name="蕭兆翔" userId="c09afb0b-60c9-45d8-81f2-4d7aa859f4bf" providerId="ADAL" clId="{54EA1219-623F-4E41-8B8F-54BE757E7C5B}" dt="2024-11-04T11:58:33.299" v="10889" actId="478"/>
          <ac:spMkLst>
            <pc:docMk/>
            <pc:sldMk cId="1348720815" sldId="473"/>
            <ac:spMk id="24" creationId="{1F7D256D-A40B-C754-3B27-EDF7B9E82B86}"/>
          </ac:spMkLst>
        </pc:spChg>
        <pc:spChg chg="add del mod">
          <ac:chgData name="蕭兆翔" userId="c09afb0b-60c9-45d8-81f2-4d7aa859f4bf" providerId="ADAL" clId="{54EA1219-623F-4E41-8B8F-54BE757E7C5B}" dt="2024-11-04T12:12:35.744" v="10921" actId="21"/>
          <ac:spMkLst>
            <pc:docMk/>
            <pc:sldMk cId="1348720815" sldId="473"/>
            <ac:spMk id="26" creationId="{F8CA709B-D2D5-52F3-0C8C-70B179A35215}"/>
          </ac:spMkLst>
        </pc:spChg>
        <pc:spChg chg="add mod">
          <ac:chgData name="蕭兆翔" userId="c09afb0b-60c9-45d8-81f2-4d7aa859f4bf" providerId="ADAL" clId="{54EA1219-623F-4E41-8B8F-54BE757E7C5B}" dt="2024-11-04T15:18:06.272" v="12409" actId="1076"/>
          <ac:spMkLst>
            <pc:docMk/>
            <pc:sldMk cId="1348720815" sldId="473"/>
            <ac:spMk id="27" creationId="{E03C4F1F-6E22-13AB-F42C-DD950584D4BC}"/>
          </ac:spMkLst>
        </pc:spChg>
        <pc:spChg chg="add del mod">
          <ac:chgData name="蕭兆翔" userId="c09afb0b-60c9-45d8-81f2-4d7aa859f4bf" providerId="ADAL" clId="{54EA1219-623F-4E41-8B8F-54BE757E7C5B}" dt="2024-11-04T15:16:58.703" v="12266"/>
          <ac:spMkLst>
            <pc:docMk/>
            <pc:sldMk cId="1348720815" sldId="473"/>
            <ac:spMk id="28" creationId="{C0B236F6-092F-7F48-D29E-73235C452E50}"/>
          </ac:spMkLst>
        </pc:spChg>
        <pc:spChg chg="add mod">
          <ac:chgData name="蕭兆翔" userId="c09afb0b-60c9-45d8-81f2-4d7aa859f4bf" providerId="ADAL" clId="{54EA1219-623F-4E41-8B8F-54BE757E7C5B}" dt="2024-11-04T15:18:10.017" v="12410" actId="207"/>
          <ac:spMkLst>
            <pc:docMk/>
            <pc:sldMk cId="1348720815" sldId="473"/>
            <ac:spMk id="29" creationId="{D05C0EF6-B2C7-050A-55BF-5D6BE0CBCB7A}"/>
          </ac:spMkLst>
        </pc:spChg>
        <pc:cxnChg chg="del">
          <ac:chgData name="蕭兆翔" userId="c09afb0b-60c9-45d8-81f2-4d7aa859f4bf" providerId="ADAL" clId="{54EA1219-623F-4E41-8B8F-54BE757E7C5B}" dt="2024-11-04T09:57:41.772" v="9453" actId="478"/>
          <ac:cxnSpMkLst>
            <pc:docMk/>
            <pc:sldMk cId="1348720815" sldId="473"/>
            <ac:cxnSpMk id="21" creationId="{043004BF-1DD6-D26A-E1F8-23D695076A4F}"/>
          </ac:cxnSpMkLst>
        </pc:cxnChg>
      </pc:sldChg>
      <pc:sldChg chg="new del">
        <pc:chgData name="蕭兆翔" userId="c09afb0b-60c9-45d8-81f2-4d7aa859f4bf" providerId="ADAL" clId="{54EA1219-623F-4E41-8B8F-54BE757E7C5B}" dt="2024-11-04T16:35:33.350" v="12890" actId="47"/>
        <pc:sldMkLst>
          <pc:docMk/>
          <pc:sldMk cId="3058774192" sldId="474"/>
        </pc:sldMkLst>
      </pc:sldChg>
      <pc:sldChg chg="addSp delSp modSp new mod">
        <pc:chgData name="蕭兆翔" userId="c09afb0b-60c9-45d8-81f2-4d7aa859f4bf" providerId="ADAL" clId="{54EA1219-623F-4E41-8B8F-54BE757E7C5B}" dt="2024-11-05T06:51:22.249" v="14442" actId="20577"/>
        <pc:sldMkLst>
          <pc:docMk/>
          <pc:sldMk cId="1079332812" sldId="475"/>
        </pc:sldMkLst>
        <pc:spChg chg="add mod">
          <ac:chgData name="蕭兆翔" userId="c09afb0b-60c9-45d8-81f2-4d7aa859f4bf" providerId="ADAL" clId="{54EA1219-623F-4E41-8B8F-54BE757E7C5B}" dt="2024-11-04T12:13:22.123" v="11010" actId="20577"/>
          <ac:spMkLst>
            <pc:docMk/>
            <pc:sldMk cId="1079332812" sldId="475"/>
            <ac:spMk id="3" creationId="{5DD4A5DE-FE69-CD7D-637F-ECFFC25A103D}"/>
          </ac:spMkLst>
        </pc:spChg>
        <pc:spChg chg="add del mod">
          <ac:chgData name="蕭兆翔" userId="c09afb0b-60c9-45d8-81f2-4d7aa859f4bf" providerId="ADAL" clId="{54EA1219-623F-4E41-8B8F-54BE757E7C5B}" dt="2024-11-04T11:44:28.140" v="10641" actId="478"/>
          <ac:spMkLst>
            <pc:docMk/>
            <pc:sldMk cId="1079332812" sldId="475"/>
            <ac:spMk id="4" creationId="{CC308489-37E4-F87C-486C-5F739C5B480A}"/>
          </ac:spMkLst>
        </pc:spChg>
        <pc:spChg chg="add del mod">
          <ac:chgData name="蕭兆翔" userId="c09afb0b-60c9-45d8-81f2-4d7aa859f4bf" providerId="ADAL" clId="{54EA1219-623F-4E41-8B8F-54BE757E7C5B}" dt="2024-11-04T14:22:12.993" v="11985" actId="478"/>
          <ac:spMkLst>
            <pc:docMk/>
            <pc:sldMk cId="1079332812" sldId="475"/>
            <ac:spMk id="6" creationId="{2F11DB9A-15D7-94BD-EDC1-FD1D097256AF}"/>
          </ac:spMkLst>
        </pc:spChg>
        <pc:spChg chg="add mod">
          <ac:chgData name="蕭兆翔" userId="c09afb0b-60c9-45d8-81f2-4d7aa859f4bf" providerId="ADAL" clId="{54EA1219-623F-4E41-8B8F-54BE757E7C5B}" dt="2024-11-04T14:22:46.772" v="12007" actId="1076"/>
          <ac:spMkLst>
            <pc:docMk/>
            <pc:sldMk cId="1079332812" sldId="475"/>
            <ac:spMk id="8" creationId="{6F4C826A-B9E8-629A-A568-B49EDF9EC097}"/>
          </ac:spMkLst>
        </pc:spChg>
        <pc:spChg chg="add mod">
          <ac:chgData name="蕭兆翔" userId="c09afb0b-60c9-45d8-81f2-4d7aa859f4bf" providerId="ADAL" clId="{54EA1219-623F-4E41-8B8F-54BE757E7C5B}" dt="2024-11-04T14:22:46.772" v="12007" actId="1076"/>
          <ac:spMkLst>
            <pc:docMk/>
            <pc:sldMk cId="1079332812" sldId="475"/>
            <ac:spMk id="9" creationId="{6A308112-1247-11F9-C87D-4EF7266FF5DF}"/>
          </ac:spMkLst>
        </pc:spChg>
        <pc:spChg chg="add mod">
          <ac:chgData name="蕭兆翔" userId="c09afb0b-60c9-45d8-81f2-4d7aa859f4bf" providerId="ADAL" clId="{54EA1219-623F-4E41-8B8F-54BE757E7C5B}" dt="2024-11-04T14:22:46.772" v="12007" actId="1076"/>
          <ac:spMkLst>
            <pc:docMk/>
            <pc:sldMk cId="1079332812" sldId="475"/>
            <ac:spMk id="10" creationId="{10E12164-1A86-314F-D8B4-3F33FF27CFBA}"/>
          </ac:spMkLst>
        </pc:spChg>
        <pc:spChg chg="add mod">
          <ac:chgData name="蕭兆翔" userId="c09afb0b-60c9-45d8-81f2-4d7aa859f4bf" providerId="ADAL" clId="{54EA1219-623F-4E41-8B8F-54BE757E7C5B}" dt="2024-11-04T14:22:46.772" v="12007" actId="1076"/>
          <ac:spMkLst>
            <pc:docMk/>
            <pc:sldMk cId="1079332812" sldId="475"/>
            <ac:spMk id="11" creationId="{890AD7FB-7771-BDCE-B056-6F1287D3749E}"/>
          </ac:spMkLst>
        </pc:spChg>
        <pc:spChg chg="add mod">
          <ac:chgData name="蕭兆翔" userId="c09afb0b-60c9-45d8-81f2-4d7aa859f4bf" providerId="ADAL" clId="{54EA1219-623F-4E41-8B8F-54BE757E7C5B}" dt="2024-11-05T06:51:22.249" v="14442" actId="20577"/>
          <ac:spMkLst>
            <pc:docMk/>
            <pc:sldMk cId="1079332812" sldId="475"/>
            <ac:spMk id="12" creationId="{90BA23F9-8AA4-4817-4764-EB6EDF41CF22}"/>
          </ac:spMkLst>
        </pc:spChg>
        <pc:spChg chg="add mod">
          <ac:chgData name="蕭兆翔" userId="c09afb0b-60c9-45d8-81f2-4d7aa859f4bf" providerId="ADAL" clId="{54EA1219-623F-4E41-8B8F-54BE757E7C5B}" dt="2024-11-04T14:22:46.772" v="12007" actId="1076"/>
          <ac:spMkLst>
            <pc:docMk/>
            <pc:sldMk cId="1079332812" sldId="475"/>
            <ac:spMk id="13" creationId="{8FF3E3C8-E6CC-A0D7-1425-44644F93BDC4}"/>
          </ac:spMkLst>
        </pc:spChg>
        <pc:spChg chg="add mod">
          <ac:chgData name="蕭兆翔" userId="c09afb0b-60c9-45d8-81f2-4d7aa859f4bf" providerId="ADAL" clId="{54EA1219-623F-4E41-8B8F-54BE757E7C5B}" dt="2024-11-04T14:22:46.772" v="12007" actId="1076"/>
          <ac:spMkLst>
            <pc:docMk/>
            <pc:sldMk cId="1079332812" sldId="475"/>
            <ac:spMk id="14" creationId="{97801ADC-1A0B-89B3-C507-CF8C753CCA3A}"/>
          </ac:spMkLst>
        </pc:spChg>
        <pc:spChg chg="add mod">
          <ac:chgData name="蕭兆翔" userId="c09afb0b-60c9-45d8-81f2-4d7aa859f4bf" providerId="ADAL" clId="{54EA1219-623F-4E41-8B8F-54BE757E7C5B}" dt="2024-11-04T14:22:46.772" v="12007" actId="1076"/>
          <ac:spMkLst>
            <pc:docMk/>
            <pc:sldMk cId="1079332812" sldId="475"/>
            <ac:spMk id="17" creationId="{C88A45F2-A43C-7C17-7D7F-A267499715C7}"/>
          </ac:spMkLst>
        </pc:spChg>
        <pc:spChg chg="add mod">
          <ac:chgData name="蕭兆翔" userId="c09afb0b-60c9-45d8-81f2-4d7aa859f4bf" providerId="ADAL" clId="{54EA1219-623F-4E41-8B8F-54BE757E7C5B}" dt="2024-11-04T14:22:58.087" v="12017"/>
          <ac:spMkLst>
            <pc:docMk/>
            <pc:sldMk cId="1079332812" sldId="475"/>
            <ac:spMk id="18" creationId="{919346E3-5AAA-3398-9BC6-E9687772DB70}"/>
          </ac:spMkLst>
        </pc:spChg>
        <pc:spChg chg="add del mod">
          <ac:chgData name="蕭兆翔" userId="c09afb0b-60c9-45d8-81f2-4d7aa859f4bf" providerId="ADAL" clId="{54EA1219-623F-4E41-8B8F-54BE757E7C5B}" dt="2024-11-04T11:50:35.217" v="10871"/>
          <ac:spMkLst>
            <pc:docMk/>
            <pc:sldMk cId="1079332812" sldId="475"/>
            <ac:spMk id="24" creationId="{183FC54F-E693-442A-726E-DEE8357FC9F9}"/>
          </ac:spMkLst>
        </pc:spChg>
        <pc:spChg chg="add mod">
          <ac:chgData name="蕭兆翔" userId="c09afb0b-60c9-45d8-81f2-4d7aa859f4bf" providerId="ADAL" clId="{54EA1219-623F-4E41-8B8F-54BE757E7C5B}" dt="2024-11-04T14:24:51.735" v="12028" actId="1076"/>
          <ac:spMkLst>
            <pc:docMk/>
            <pc:sldMk cId="1079332812" sldId="475"/>
            <ac:spMk id="25" creationId="{87401594-A9CD-6330-DB48-1E5BBDF72207}"/>
          </ac:spMkLst>
        </pc:spChg>
        <pc:cxnChg chg="add mod">
          <ac:chgData name="蕭兆翔" userId="c09afb0b-60c9-45d8-81f2-4d7aa859f4bf" providerId="ADAL" clId="{54EA1219-623F-4E41-8B8F-54BE757E7C5B}" dt="2024-11-04T14:22:46.772" v="12007" actId="1076"/>
          <ac:cxnSpMkLst>
            <pc:docMk/>
            <pc:sldMk cId="1079332812" sldId="475"/>
            <ac:cxnSpMk id="16" creationId="{DBB09602-66A9-CCA3-C5CC-3158780D1051}"/>
          </ac:cxnSpMkLst>
        </pc:cxnChg>
        <pc:cxnChg chg="add mod">
          <ac:chgData name="蕭兆翔" userId="c09afb0b-60c9-45d8-81f2-4d7aa859f4bf" providerId="ADAL" clId="{54EA1219-623F-4E41-8B8F-54BE757E7C5B}" dt="2024-11-04T14:22:46.772" v="12007" actId="1076"/>
          <ac:cxnSpMkLst>
            <pc:docMk/>
            <pc:sldMk cId="1079332812" sldId="475"/>
            <ac:cxnSpMk id="20" creationId="{0E75B0E7-3394-CDC2-E6DE-8D5FA262EA82}"/>
          </ac:cxnSpMkLst>
        </pc:cxnChg>
        <pc:cxnChg chg="add mod">
          <ac:chgData name="蕭兆翔" userId="c09afb0b-60c9-45d8-81f2-4d7aa859f4bf" providerId="ADAL" clId="{54EA1219-623F-4E41-8B8F-54BE757E7C5B}" dt="2024-11-04T14:24:59.145" v="12031" actId="14100"/>
          <ac:cxnSpMkLst>
            <pc:docMk/>
            <pc:sldMk cId="1079332812" sldId="475"/>
            <ac:cxnSpMk id="26" creationId="{ED82AE24-9D34-D3B4-FFC3-52E97A8F0E59}"/>
          </ac:cxnSpMkLst>
        </pc:cxnChg>
      </pc:sldChg>
      <pc:sldChg chg="addSp delSp modSp new mod">
        <pc:chgData name="蕭兆翔" userId="c09afb0b-60c9-45d8-81f2-4d7aa859f4bf" providerId="ADAL" clId="{54EA1219-623F-4E41-8B8F-54BE757E7C5B}" dt="2024-11-04T14:27:39.464" v="12043" actId="20577"/>
        <pc:sldMkLst>
          <pc:docMk/>
          <pc:sldMk cId="2741163584" sldId="476"/>
        </pc:sldMkLst>
        <pc:spChg chg="add mod">
          <ac:chgData name="蕭兆翔" userId="c09afb0b-60c9-45d8-81f2-4d7aa859f4bf" providerId="ADAL" clId="{54EA1219-623F-4E41-8B8F-54BE757E7C5B}" dt="2024-11-04T12:52:14.747" v="11572" actId="1076"/>
          <ac:spMkLst>
            <pc:docMk/>
            <pc:sldMk cId="2741163584" sldId="476"/>
            <ac:spMk id="3" creationId="{09BB161C-50B1-C547-6F93-7623BB82AC25}"/>
          </ac:spMkLst>
        </pc:spChg>
        <pc:spChg chg="add mod">
          <ac:chgData name="蕭兆翔" userId="c09afb0b-60c9-45d8-81f2-4d7aa859f4bf" providerId="ADAL" clId="{54EA1219-623F-4E41-8B8F-54BE757E7C5B}" dt="2024-11-04T12:52:14.747" v="11572" actId="1076"/>
          <ac:spMkLst>
            <pc:docMk/>
            <pc:sldMk cId="2741163584" sldId="476"/>
            <ac:spMk id="5" creationId="{69AAD91E-B44F-EF13-5CD7-E06706BA4A71}"/>
          </ac:spMkLst>
        </pc:spChg>
        <pc:spChg chg="add mod">
          <ac:chgData name="蕭兆翔" userId="c09afb0b-60c9-45d8-81f2-4d7aa859f4bf" providerId="ADAL" clId="{54EA1219-623F-4E41-8B8F-54BE757E7C5B}" dt="2024-11-04T12:52:06.352" v="11571" actId="20577"/>
          <ac:spMkLst>
            <pc:docMk/>
            <pc:sldMk cId="2741163584" sldId="476"/>
            <ac:spMk id="6" creationId="{CE35CE65-ADF1-00CD-768E-F75B24A6870A}"/>
          </ac:spMkLst>
        </pc:spChg>
        <pc:spChg chg="add del mod">
          <ac:chgData name="蕭兆翔" userId="c09afb0b-60c9-45d8-81f2-4d7aa859f4bf" providerId="ADAL" clId="{54EA1219-623F-4E41-8B8F-54BE757E7C5B}" dt="2024-11-04T12:23:39.623" v="11093" actId="478"/>
          <ac:spMkLst>
            <pc:docMk/>
            <pc:sldMk cId="2741163584" sldId="476"/>
            <ac:spMk id="7" creationId="{4C0834E1-80FF-564B-5F99-3B1F278C51CC}"/>
          </ac:spMkLst>
        </pc:spChg>
        <pc:spChg chg="add mod">
          <ac:chgData name="蕭兆翔" userId="c09afb0b-60c9-45d8-81f2-4d7aa859f4bf" providerId="ADAL" clId="{54EA1219-623F-4E41-8B8F-54BE757E7C5B}" dt="2024-11-04T12:52:14.747" v="11572" actId="1076"/>
          <ac:spMkLst>
            <pc:docMk/>
            <pc:sldMk cId="2741163584" sldId="476"/>
            <ac:spMk id="8" creationId="{AA71187D-F7CC-69C7-DCBA-6B8BBCF082DF}"/>
          </ac:spMkLst>
        </pc:spChg>
        <pc:spChg chg="add mod">
          <ac:chgData name="蕭兆翔" userId="c09afb0b-60c9-45d8-81f2-4d7aa859f4bf" providerId="ADAL" clId="{54EA1219-623F-4E41-8B8F-54BE757E7C5B}" dt="2024-11-04T12:52:14.747" v="11572" actId="1076"/>
          <ac:spMkLst>
            <pc:docMk/>
            <pc:sldMk cId="2741163584" sldId="476"/>
            <ac:spMk id="11" creationId="{4475CA28-960B-7EAA-8534-11E966F877EC}"/>
          </ac:spMkLst>
        </pc:spChg>
        <pc:spChg chg="add del mod">
          <ac:chgData name="蕭兆翔" userId="c09afb0b-60c9-45d8-81f2-4d7aa859f4bf" providerId="ADAL" clId="{54EA1219-623F-4E41-8B8F-54BE757E7C5B}" dt="2024-11-04T12:33:20.658" v="11317" actId="478"/>
          <ac:spMkLst>
            <pc:docMk/>
            <pc:sldMk cId="2741163584" sldId="476"/>
            <ac:spMk id="14" creationId="{1DE1F425-A935-1BE5-EB48-3E7AD488E8DC}"/>
          </ac:spMkLst>
        </pc:spChg>
        <pc:spChg chg="add del mod">
          <ac:chgData name="蕭兆翔" userId="c09afb0b-60c9-45d8-81f2-4d7aa859f4bf" providerId="ADAL" clId="{54EA1219-623F-4E41-8B8F-54BE757E7C5B}" dt="2024-11-04T12:33:21.470" v="11318" actId="478"/>
          <ac:spMkLst>
            <pc:docMk/>
            <pc:sldMk cId="2741163584" sldId="476"/>
            <ac:spMk id="15" creationId="{2BE89B6F-0FA5-A0A6-4818-470A596597F0}"/>
          </ac:spMkLst>
        </pc:spChg>
        <pc:spChg chg="add mod">
          <ac:chgData name="蕭兆翔" userId="c09afb0b-60c9-45d8-81f2-4d7aa859f4bf" providerId="ADAL" clId="{54EA1219-623F-4E41-8B8F-54BE757E7C5B}" dt="2024-11-04T12:52:14.747" v="11572" actId="1076"/>
          <ac:spMkLst>
            <pc:docMk/>
            <pc:sldMk cId="2741163584" sldId="476"/>
            <ac:spMk id="16" creationId="{4190EC96-CC08-A6D5-6FF7-0CEBB06D51DE}"/>
          </ac:spMkLst>
        </pc:spChg>
        <pc:spChg chg="add mod">
          <ac:chgData name="蕭兆翔" userId="c09afb0b-60c9-45d8-81f2-4d7aa859f4bf" providerId="ADAL" clId="{54EA1219-623F-4E41-8B8F-54BE757E7C5B}" dt="2024-11-04T14:27:39.464" v="12043" actId="20577"/>
          <ac:spMkLst>
            <pc:docMk/>
            <pc:sldMk cId="2741163584" sldId="476"/>
            <ac:spMk id="21" creationId="{9B578662-4E13-F0C5-B1E5-35444AEAB9B4}"/>
          </ac:spMkLst>
        </pc:spChg>
        <pc:spChg chg="add mod">
          <ac:chgData name="蕭兆翔" userId="c09afb0b-60c9-45d8-81f2-4d7aa859f4bf" providerId="ADAL" clId="{54EA1219-623F-4E41-8B8F-54BE757E7C5B}" dt="2024-11-04T12:55:13.976" v="11660" actId="1076"/>
          <ac:spMkLst>
            <pc:docMk/>
            <pc:sldMk cId="2741163584" sldId="476"/>
            <ac:spMk id="22" creationId="{5E7A5DCA-B133-B2EF-5D19-B9C231DD5ACB}"/>
          </ac:spMkLst>
        </pc:spChg>
        <pc:spChg chg="add del mod">
          <ac:chgData name="蕭兆翔" userId="c09afb0b-60c9-45d8-81f2-4d7aa859f4bf" providerId="ADAL" clId="{54EA1219-623F-4E41-8B8F-54BE757E7C5B}" dt="2024-11-04T12:54:07.252" v="11635" actId="21"/>
          <ac:spMkLst>
            <pc:docMk/>
            <pc:sldMk cId="2741163584" sldId="476"/>
            <ac:spMk id="23" creationId="{8FEB08BB-B0BE-86D7-155C-B4375B202986}"/>
          </ac:spMkLst>
        </pc:spChg>
        <pc:spChg chg="add mod">
          <ac:chgData name="蕭兆翔" userId="c09afb0b-60c9-45d8-81f2-4d7aa859f4bf" providerId="ADAL" clId="{54EA1219-623F-4E41-8B8F-54BE757E7C5B}" dt="2024-11-04T12:55:52.797" v="11672" actId="207"/>
          <ac:spMkLst>
            <pc:docMk/>
            <pc:sldMk cId="2741163584" sldId="476"/>
            <ac:spMk id="24" creationId="{6AAF20E3-4938-D9EB-5AB6-0AA0305FFA01}"/>
          </ac:spMkLst>
        </pc:spChg>
        <pc:spChg chg="add mod">
          <ac:chgData name="蕭兆翔" userId="c09afb0b-60c9-45d8-81f2-4d7aa859f4bf" providerId="ADAL" clId="{54EA1219-623F-4E41-8B8F-54BE757E7C5B}" dt="2024-11-04T12:55:31.496" v="11666" actId="1076"/>
          <ac:spMkLst>
            <pc:docMk/>
            <pc:sldMk cId="2741163584" sldId="476"/>
            <ac:spMk id="25" creationId="{EEB97B86-91DD-E643-0BC1-DB1D79C7F539}"/>
          </ac:spMkLst>
        </pc:spChg>
        <pc:spChg chg="add mod">
          <ac:chgData name="蕭兆翔" userId="c09afb0b-60c9-45d8-81f2-4d7aa859f4bf" providerId="ADAL" clId="{54EA1219-623F-4E41-8B8F-54BE757E7C5B}" dt="2024-11-04T14:27:12.164" v="12039" actId="20577"/>
          <ac:spMkLst>
            <pc:docMk/>
            <pc:sldMk cId="2741163584" sldId="476"/>
            <ac:spMk id="26" creationId="{F8CA709B-D2D5-52F3-0C8C-70B179A35215}"/>
          </ac:spMkLst>
        </pc:spChg>
        <pc:spChg chg="add del mod">
          <ac:chgData name="蕭兆翔" userId="c09afb0b-60c9-45d8-81f2-4d7aa859f4bf" providerId="ADAL" clId="{54EA1219-623F-4E41-8B8F-54BE757E7C5B}" dt="2024-11-04T12:55:42.396" v="11671" actId="478"/>
          <ac:spMkLst>
            <pc:docMk/>
            <pc:sldMk cId="2741163584" sldId="476"/>
            <ac:spMk id="27" creationId="{13F29631-2F25-88A2-9235-86F2263E7A45}"/>
          </ac:spMkLst>
        </pc:spChg>
        <pc:cxnChg chg="add mod">
          <ac:chgData name="蕭兆翔" userId="c09afb0b-60c9-45d8-81f2-4d7aa859f4bf" providerId="ADAL" clId="{54EA1219-623F-4E41-8B8F-54BE757E7C5B}" dt="2024-11-04T12:52:14.747" v="11572" actId="1076"/>
          <ac:cxnSpMkLst>
            <pc:docMk/>
            <pc:sldMk cId="2741163584" sldId="476"/>
            <ac:cxnSpMk id="10" creationId="{A7D6B2EF-3BDD-4235-BC0B-2642E0E0FC86}"/>
          </ac:cxnSpMkLst>
        </pc:cxnChg>
        <pc:cxnChg chg="add mod">
          <ac:chgData name="蕭兆翔" userId="c09afb0b-60c9-45d8-81f2-4d7aa859f4bf" providerId="ADAL" clId="{54EA1219-623F-4E41-8B8F-54BE757E7C5B}" dt="2024-11-04T12:52:14.747" v="11572" actId="1076"/>
          <ac:cxnSpMkLst>
            <pc:docMk/>
            <pc:sldMk cId="2741163584" sldId="476"/>
            <ac:cxnSpMk id="13" creationId="{66B1AED1-12D6-4422-2F3E-20D1A8F59716}"/>
          </ac:cxnSpMkLst>
        </pc:cxnChg>
      </pc:sldChg>
      <pc:sldChg chg="addSp delSp modSp add mod">
        <pc:chgData name="蕭兆翔" userId="c09afb0b-60c9-45d8-81f2-4d7aa859f4bf" providerId="ADAL" clId="{54EA1219-623F-4E41-8B8F-54BE757E7C5B}" dt="2024-11-04T15:15:57.923" v="12223" actId="20577"/>
        <pc:sldMkLst>
          <pc:docMk/>
          <pc:sldMk cId="1031891745" sldId="477"/>
        </pc:sldMkLst>
        <pc:spChg chg="del">
          <ac:chgData name="蕭兆翔" userId="c09afb0b-60c9-45d8-81f2-4d7aa859f4bf" providerId="ADAL" clId="{54EA1219-623F-4E41-8B8F-54BE757E7C5B}" dt="2024-11-04T13:14:21.639" v="11706" actId="478"/>
          <ac:spMkLst>
            <pc:docMk/>
            <pc:sldMk cId="1031891745" sldId="477"/>
            <ac:spMk id="3" creationId="{809E0AAA-CA77-0C47-2727-BFDD84DBCEDB}"/>
          </ac:spMkLst>
        </pc:spChg>
        <pc:spChg chg="add del mod">
          <ac:chgData name="蕭兆翔" userId="c09afb0b-60c9-45d8-81f2-4d7aa859f4bf" providerId="ADAL" clId="{54EA1219-623F-4E41-8B8F-54BE757E7C5B}" dt="2024-11-04T13:15:26.937" v="11761" actId="478"/>
          <ac:spMkLst>
            <pc:docMk/>
            <pc:sldMk cId="1031891745" sldId="477"/>
            <ac:spMk id="4" creationId="{C83F4FA3-3235-A567-1614-862000B5F31F}"/>
          </ac:spMkLst>
        </pc:spChg>
        <pc:spChg chg="del">
          <ac:chgData name="蕭兆翔" userId="c09afb0b-60c9-45d8-81f2-4d7aa859f4bf" providerId="ADAL" clId="{54EA1219-623F-4E41-8B8F-54BE757E7C5B}" dt="2024-11-04T13:14:21.639" v="11706" actId="478"/>
          <ac:spMkLst>
            <pc:docMk/>
            <pc:sldMk cId="1031891745" sldId="477"/>
            <ac:spMk id="5" creationId="{69AD77AC-36CC-122B-96D5-F858A207C79C}"/>
          </ac:spMkLst>
        </pc:spChg>
        <pc:spChg chg="mod">
          <ac:chgData name="蕭兆翔" userId="c09afb0b-60c9-45d8-81f2-4d7aa859f4bf" providerId="ADAL" clId="{54EA1219-623F-4E41-8B8F-54BE757E7C5B}" dt="2024-11-04T15:15:57.923" v="12223" actId="20577"/>
          <ac:spMkLst>
            <pc:docMk/>
            <pc:sldMk cId="1031891745" sldId="477"/>
            <ac:spMk id="6" creationId="{C5BCE37E-F2D4-81B6-3EF5-80C1F1B69488}"/>
          </ac:spMkLst>
        </pc:spChg>
        <pc:spChg chg="add del mod">
          <ac:chgData name="蕭兆翔" userId="c09afb0b-60c9-45d8-81f2-4d7aa859f4bf" providerId="ADAL" clId="{54EA1219-623F-4E41-8B8F-54BE757E7C5B}" dt="2024-11-04T13:15:26.937" v="11761" actId="478"/>
          <ac:spMkLst>
            <pc:docMk/>
            <pc:sldMk cId="1031891745" sldId="477"/>
            <ac:spMk id="7" creationId="{447A5A4C-F9B4-32FC-2A10-7AD089DC567A}"/>
          </ac:spMkLst>
        </pc:spChg>
        <pc:spChg chg="del">
          <ac:chgData name="蕭兆翔" userId="c09afb0b-60c9-45d8-81f2-4d7aa859f4bf" providerId="ADAL" clId="{54EA1219-623F-4E41-8B8F-54BE757E7C5B}" dt="2024-11-04T13:14:34.448" v="11710" actId="478"/>
          <ac:spMkLst>
            <pc:docMk/>
            <pc:sldMk cId="1031891745" sldId="477"/>
            <ac:spMk id="8" creationId="{A215AB96-3B11-3357-4935-C8AC22C9507A}"/>
          </ac:spMkLst>
        </pc:spChg>
        <pc:spChg chg="add mod">
          <ac:chgData name="蕭兆翔" userId="c09afb0b-60c9-45d8-81f2-4d7aa859f4bf" providerId="ADAL" clId="{54EA1219-623F-4E41-8B8F-54BE757E7C5B}" dt="2024-11-04T15:15:41.006" v="12209" actId="1076"/>
          <ac:spMkLst>
            <pc:docMk/>
            <pc:sldMk cId="1031891745" sldId="477"/>
            <ac:spMk id="9" creationId="{4B0EA7DE-DAA9-168E-E5E1-39EEA20F65B2}"/>
          </ac:spMkLst>
        </pc:spChg>
        <pc:spChg chg="del">
          <ac:chgData name="蕭兆翔" userId="c09afb0b-60c9-45d8-81f2-4d7aa859f4bf" providerId="ADAL" clId="{54EA1219-623F-4E41-8B8F-54BE757E7C5B}" dt="2024-11-04T13:14:21.639" v="11706" actId="478"/>
          <ac:spMkLst>
            <pc:docMk/>
            <pc:sldMk cId="1031891745" sldId="477"/>
            <ac:spMk id="11" creationId="{0ADE88C4-59BD-EFF5-3F0E-9B6FECFB4374}"/>
          </ac:spMkLst>
        </pc:spChg>
        <pc:spChg chg="add mod">
          <ac:chgData name="蕭兆翔" userId="c09afb0b-60c9-45d8-81f2-4d7aa859f4bf" providerId="ADAL" clId="{54EA1219-623F-4E41-8B8F-54BE757E7C5B}" dt="2024-11-04T15:15:41.006" v="12209" actId="1076"/>
          <ac:spMkLst>
            <pc:docMk/>
            <pc:sldMk cId="1031891745" sldId="477"/>
            <ac:spMk id="12" creationId="{475793E4-028F-90DF-3975-2777BFF07AAD}"/>
          </ac:spMkLst>
        </pc:spChg>
        <pc:spChg chg="del">
          <ac:chgData name="蕭兆翔" userId="c09afb0b-60c9-45d8-81f2-4d7aa859f4bf" providerId="ADAL" clId="{54EA1219-623F-4E41-8B8F-54BE757E7C5B}" dt="2024-11-04T13:14:21.639" v="11706" actId="478"/>
          <ac:spMkLst>
            <pc:docMk/>
            <pc:sldMk cId="1031891745" sldId="477"/>
            <ac:spMk id="16" creationId="{27641C9D-213F-B445-8509-0A9D4A1C6677}"/>
          </ac:spMkLst>
        </pc:spChg>
        <pc:spChg chg="add del">
          <ac:chgData name="蕭兆翔" userId="c09afb0b-60c9-45d8-81f2-4d7aa859f4bf" providerId="ADAL" clId="{54EA1219-623F-4E41-8B8F-54BE757E7C5B}" dt="2024-11-04T13:16:08.391" v="11770" actId="478"/>
          <ac:spMkLst>
            <pc:docMk/>
            <pc:sldMk cId="1031891745" sldId="477"/>
            <ac:spMk id="20" creationId="{7A7C8CE5-1EFF-142B-3F56-B7681926F033}"/>
          </ac:spMkLst>
        </pc:spChg>
        <pc:spChg chg="del">
          <ac:chgData name="蕭兆翔" userId="c09afb0b-60c9-45d8-81f2-4d7aa859f4bf" providerId="ADAL" clId="{54EA1219-623F-4E41-8B8F-54BE757E7C5B}" dt="2024-11-04T13:14:21.639" v="11706" actId="478"/>
          <ac:spMkLst>
            <pc:docMk/>
            <pc:sldMk cId="1031891745" sldId="477"/>
            <ac:spMk id="21" creationId="{5C2100DB-C2CC-78D2-2211-E6248DF4B535}"/>
          </ac:spMkLst>
        </pc:spChg>
        <pc:spChg chg="del">
          <ac:chgData name="蕭兆翔" userId="c09afb0b-60c9-45d8-81f2-4d7aa859f4bf" providerId="ADAL" clId="{54EA1219-623F-4E41-8B8F-54BE757E7C5B}" dt="2024-11-04T13:59:09.131" v="11925" actId="478"/>
          <ac:spMkLst>
            <pc:docMk/>
            <pc:sldMk cId="1031891745" sldId="477"/>
            <ac:spMk id="22" creationId="{43B4B44F-D0DF-2689-111C-6A28D48105E0}"/>
          </ac:spMkLst>
        </pc:spChg>
        <pc:spChg chg="add del">
          <ac:chgData name="蕭兆翔" userId="c09afb0b-60c9-45d8-81f2-4d7aa859f4bf" providerId="ADAL" clId="{54EA1219-623F-4E41-8B8F-54BE757E7C5B}" dt="2024-11-04T13:16:15.599" v="11772" actId="478"/>
          <ac:spMkLst>
            <pc:docMk/>
            <pc:sldMk cId="1031891745" sldId="477"/>
            <ac:spMk id="23" creationId="{CE4E8A8E-05D1-6BF4-506F-50CC85DACE4C}"/>
          </ac:spMkLst>
        </pc:spChg>
        <pc:spChg chg="del mod">
          <ac:chgData name="蕭兆翔" userId="c09afb0b-60c9-45d8-81f2-4d7aa859f4bf" providerId="ADAL" clId="{54EA1219-623F-4E41-8B8F-54BE757E7C5B}" dt="2024-11-04T14:01:22.565" v="11945" actId="478"/>
          <ac:spMkLst>
            <pc:docMk/>
            <pc:sldMk cId="1031891745" sldId="477"/>
            <ac:spMk id="24" creationId="{0B9E768C-924A-D02E-F67B-F0C43FF2609F}"/>
          </ac:spMkLst>
        </pc:spChg>
        <pc:spChg chg="del">
          <ac:chgData name="蕭兆翔" userId="c09afb0b-60c9-45d8-81f2-4d7aa859f4bf" providerId="ADAL" clId="{54EA1219-623F-4E41-8B8F-54BE757E7C5B}" dt="2024-11-04T13:59:09.131" v="11925" actId="478"/>
          <ac:spMkLst>
            <pc:docMk/>
            <pc:sldMk cId="1031891745" sldId="477"/>
            <ac:spMk id="25" creationId="{7691F31E-3288-7B76-334B-42DAC0F6D3B2}"/>
          </ac:spMkLst>
        </pc:spChg>
        <pc:spChg chg="del">
          <ac:chgData name="蕭兆翔" userId="c09afb0b-60c9-45d8-81f2-4d7aa859f4bf" providerId="ADAL" clId="{54EA1219-623F-4E41-8B8F-54BE757E7C5B}" dt="2024-11-04T13:14:23.377" v="11708" actId="478"/>
          <ac:spMkLst>
            <pc:docMk/>
            <pc:sldMk cId="1031891745" sldId="477"/>
            <ac:spMk id="26" creationId="{D08B31BC-26B7-BE19-EB03-88FB3741440B}"/>
          </ac:spMkLst>
        </pc:spChg>
        <pc:spChg chg="add del">
          <ac:chgData name="蕭兆翔" userId="c09afb0b-60c9-45d8-81f2-4d7aa859f4bf" providerId="ADAL" clId="{54EA1219-623F-4E41-8B8F-54BE757E7C5B}" dt="2024-11-04T13:16:26.466" v="11774" actId="478"/>
          <ac:spMkLst>
            <pc:docMk/>
            <pc:sldMk cId="1031891745" sldId="477"/>
            <ac:spMk id="27" creationId="{439D9D1E-2918-6880-A4B6-879CA26EB9F8}"/>
          </ac:spMkLst>
        </pc:spChg>
        <pc:spChg chg="add del">
          <ac:chgData name="蕭兆翔" userId="c09afb0b-60c9-45d8-81f2-4d7aa859f4bf" providerId="ADAL" clId="{54EA1219-623F-4E41-8B8F-54BE757E7C5B}" dt="2024-11-04T13:16:41.220" v="11776" actId="478"/>
          <ac:spMkLst>
            <pc:docMk/>
            <pc:sldMk cId="1031891745" sldId="477"/>
            <ac:spMk id="28" creationId="{453A3B1D-B24F-9870-DBB3-5B50F90655B6}"/>
          </ac:spMkLst>
        </pc:spChg>
        <pc:spChg chg="add del">
          <ac:chgData name="蕭兆翔" userId="c09afb0b-60c9-45d8-81f2-4d7aa859f4bf" providerId="ADAL" clId="{54EA1219-623F-4E41-8B8F-54BE757E7C5B}" dt="2024-11-04T13:16:50.559" v="11778" actId="478"/>
          <ac:spMkLst>
            <pc:docMk/>
            <pc:sldMk cId="1031891745" sldId="477"/>
            <ac:spMk id="29" creationId="{C4AD6486-1CDB-3EFD-AAD2-9104E763E6C4}"/>
          </ac:spMkLst>
        </pc:spChg>
        <pc:spChg chg="add mod">
          <ac:chgData name="蕭兆翔" userId="c09afb0b-60c9-45d8-81f2-4d7aa859f4bf" providerId="ADAL" clId="{54EA1219-623F-4E41-8B8F-54BE757E7C5B}" dt="2024-11-04T13:18:43.263" v="11818" actId="1076"/>
          <ac:spMkLst>
            <pc:docMk/>
            <pc:sldMk cId="1031891745" sldId="477"/>
            <ac:spMk id="30" creationId="{866D8C88-D7EC-7331-CA66-7D752408699C}"/>
          </ac:spMkLst>
        </pc:spChg>
        <pc:spChg chg="add mod">
          <ac:chgData name="蕭兆翔" userId="c09afb0b-60c9-45d8-81f2-4d7aa859f4bf" providerId="ADAL" clId="{54EA1219-623F-4E41-8B8F-54BE757E7C5B}" dt="2024-11-04T13:18:43.263" v="11818" actId="1076"/>
          <ac:spMkLst>
            <pc:docMk/>
            <pc:sldMk cId="1031891745" sldId="477"/>
            <ac:spMk id="38" creationId="{469C782E-9B13-BA53-2333-89E8571D4986}"/>
          </ac:spMkLst>
        </pc:spChg>
        <pc:spChg chg="add del mod">
          <ac:chgData name="蕭兆翔" userId="c09afb0b-60c9-45d8-81f2-4d7aa859f4bf" providerId="ADAL" clId="{54EA1219-623F-4E41-8B8F-54BE757E7C5B}" dt="2024-11-04T15:04:02.210" v="12046" actId="478"/>
          <ac:spMkLst>
            <pc:docMk/>
            <pc:sldMk cId="1031891745" sldId="477"/>
            <ac:spMk id="40" creationId="{3863F309-A374-75CD-C221-987CCE583F5C}"/>
          </ac:spMkLst>
        </pc:spChg>
        <pc:spChg chg="add mod">
          <ac:chgData name="蕭兆翔" userId="c09afb0b-60c9-45d8-81f2-4d7aa859f4bf" providerId="ADAL" clId="{54EA1219-623F-4E41-8B8F-54BE757E7C5B}" dt="2024-11-04T15:15:41.006" v="12209" actId="1076"/>
          <ac:spMkLst>
            <pc:docMk/>
            <pc:sldMk cId="1031891745" sldId="477"/>
            <ac:spMk id="41" creationId="{0782D488-A313-D22C-2F68-35A053B4FDD8}"/>
          </ac:spMkLst>
        </pc:spChg>
        <pc:spChg chg="add del mod">
          <ac:chgData name="蕭兆翔" userId="c09afb0b-60c9-45d8-81f2-4d7aa859f4bf" providerId="ADAL" clId="{54EA1219-623F-4E41-8B8F-54BE757E7C5B}" dt="2024-11-04T15:07:36.265" v="12062" actId="478"/>
          <ac:spMkLst>
            <pc:docMk/>
            <pc:sldMk cId="1031891745" sldId="477"/>
            <ac:spMk id="42" creationId="{7EC92F3B-FE98-D468-B427-BAD83C830F75}"/>
          </ac:spMkLst>
        </pc:spChg>
        <pc:spChg chg="add mod">
          <ac:chgData name="蕭兆翔" userId="c09afb0b-60c9-45d8-81f2-4d7aa859f4bf" providerId="ADAL" clId="{54EA1219-623F-4E41-8B8F-54BE757E7C5B}" dt="2024-11-04T15:15:41.006" v="12209" actId="1076"/>
          <ac:spMkLst>
            <pc:docMk/>
            <pc:sldMk cId="1031891745" sldId="477"/>
            <ac:spMk id="43" creationId="{324FC6BC-D298-BADE-10C2-55210EA0E83E}"/>
          </ac:spMkLst>
        </pc:spChg>
        <pc:spChg chg="add mod">
          <ac:chgData name="蕭兆翔" userId="c09afb0b-60c9-45d8-81f2-4d7aa859f4bf" providerId="ADAL" clId="{54EA1219-623F-4E41-8B8F-54BE757E7C5B}" dt="2024-11-04T15:15:41.006" v="12209" actId="1076"/>
          <ac:spMkLst>
            <pc:docMk/>
            <pc:sldMk cId="1031891745" sldId="477"/>
            <ac:spMk id="45" creationId="{1A161055-0561-535A-376A-ACABF68BB670}"/>
          </ac:spMkLst>
        </pc:spChg>
        <pc:spChg chg="add del">
          <ac:chgData name="蕭兆翔" userId="c09afb0b-60c9-45d8-81f2-4d7aa859f4bf" providerId="ADAL" clId="{54EA1219-623F-4E41-8B8F-54BE757E7C5B}" dt="2024-11-04T15:12:11.124" v="12143" actId="478"/>
          <ac:spMkLst>
            <pc:docMk/>
            <pc:sldMk cId="1031891745" sldId="477"/>
            <ac:spMk id="46" creationId="{3FB5FCB0-B486-7D5A-2276-0AE795F19620}"/>
          </ac:spMkLst>
        </pc:spChg>
        <pc:spChg chg="add mod">
          <ac:chgData name="蕭兆翔" userId="c09afb0b-60c9-45d8-81f2-4d7aa859f4bf" providerId="ADAL" clId="{54EA1219-623F-4E41-8B8F-54BE757E7C5B}" dt="2024-11-04T15:15:41.006" v="12209" actId="1076"/>
          <ac:spMkLst>
            <pc:docMk/>
            <pc:sldMk cId="1031891745" sldId="477"/>
            <ac:spMk id="47" creationId="{73739F50-1FAA-5F9B-37D6-2FCE2FD6CF4B}"/>
          </ac:spMkLst>
        </pc:spChg>
        <pc:spChg chg="add mod">
          <ac:chgData name="蕭兆翔" userId="c09afb0b-60c9-45d8-81f2-4d7aa859f4bf" providerId="ADAL" clId="{54EA1219-623F-4E41-8B8F-54BE757E7C5B}" dt="2024-11-04T15:15:44.440" v="12211" actId="207"/>
          <ac:spMkLst>
            <pc:docMk/>
            <pc:sldMk cId="1031891745" sldId="477"/>
            <ac:spMk id="48" creationId="{D3D447F0-9370-0AD5-9611-9628CD1B1D8D}"/>
          </ac:spMkLst>
        </pc:spChg>
        <pc:spChg chg="add mod">
          <ac:chgData name="蕭兆翔" userId="c09afb0b-60c9-45d8-81f2-4d7aa859f4bf" providerId="ADAL" clId="{54EA1219-623F-4E41-8B8F-54BE757E7C5B}" dt="2024-11-04T15:15:41.006" v="12209" actId="1076"/>
          <ac:spMkLst>
            <pc:docMk/>
            <pc:sldMk cId="1031891745" sldId="477"/>
            <ac:spMk id="50" creationId="{F3230A43-BAB5-0E66-5871-A5EAB7FE9C5A}"/>
          </ac:spMkLst>
        </pc:spChg>
        <pc:spChg chg="add mod">
          <ac:chgData name="蕭兆翔" userId="c09afb0b-60c9-45d8-81f2-4d7aa859f4bf" providerId="ADAL" clId="{54EA1219-623F-4E41-8B8F-54BE757E7C5B}" dt="2024-11-04T15:15:41.006" v="12209" actId="1076"/>
          <ac:spMkLst>
            <pc:docMk/>
            <pc:sldMk cId="1031891745" sldId="477"/>
            <ac:spMk id="52" creationId="{5598C35E-688C-4339-CE71-758D53E0BFBB}"/>
          </ac:spMkLst>
        </pc:spChg>
        <pc:cxnChg chg="del mod">
          <ac:chgData name="蕭兆翔" userId="c09afb0b-60c9-45d8-81f2-4d7aa859f4bf" providerId="ADAL" clId="{54EA1219-623F-4E41-8B8F-54BE757E7C5B}" dt="2024-11-04T13:14:21.639" v="11706" actId="478"/>
          <ac:cxnSpMkLst>
            <pc:docMk/>
            <pc:sldMk cId="1031891745" sldId="477"/>
            <ac:cxnSpMk id="10" creationId="{5D6D952B-654A-3BEA-81AE-171372ECFA12}"/>
          </ac:cxnSpMkLst>
        </pc:cxnChg>
        <pc:cxnChg chg="del">
          <ac:chgData name="蕭兆翔" userId="c09afb0b-60c9-45d8-81f2-4d7aa859f4bf" providerId="ADAL" clId="{54EA1219-623F-4E41-8B8F-54BE757E7C5B}" dt="2024-11-04T13:14:22.470" v="11707" actId="478"/>
          <ac:cxnSpMkLst>
            <pc:docMk/>
            <pc:sldMk cId="1031891745" sldId="477"/>
            <ac:cxnSpMk id="13" creationId="{DAB2A15B-7480-2F23-4DCB-38D3010933B0}"/>
          </ac:cxnSpMkLst>
        </pc:cxnChg>
        <pc:cxnChg chg="add mod">
          <ac:chgData name="蕭兆翔" userId="c09afb0b-60c9-45d8-81f2-4d7aa859f4bf" providerId="ADAL" clId="{54EA1219-623F-4E41-8B8F-54BE757E7C5B}" dt="2024-11-04T13:18:43.263" v="11818" actId="1076"/>
          <ac:cxnSpMkLst>
            <pc:docMk/>
            <pc:sldMk cId="1031891745" sldId="477"/>
            <ac:cxnSpMk id="15" creationId="{FB55EE86-79A1-A185-9264-FEA552BA767A}"/>
          </ac:cxnSpMkLst>
        </pc:cxnChg>
        <pc:cxnChg chg="add mod">
          <ac:chgData name="蕭兆翔" userId="c09afb0b-60c9-45d8-81f2-4d7aa859f4bf" providerId="ADAL" clId="{54EA1219-623F-4E41-8B8F-54BE757E7C5B}" dt="2024-11-04T13:18:43.263" v="11818" actId="1076"/>
          <ac:cxnSpMkLst>
            <pc:docMk/>
            <pc:sldMk cId="1031891745" sldId="477"/>
            <ac:cxnSpMk id="19" creationId="{9701F768-5CDA-407C-5612-940BA1438CF1}"/>
          </ac:cxnSpMkLst>
        </pc:cxnChg>
        <pc:cxnChg chg="add mod">
          <ac:chgData name="蕭兆翔" userId="c09afb0b-60c9-45d8-81f2-4d7aa859f4bf" providerId="ADAL" clId="{54EA1219-623F-4E41-8B8F-54BE757E7C5B}" dt="2024-11-04T13:18:43.263" v="11818" actId="1076"/>
          <ac:cxnSpMkLst>
            <pc:docMk/>
            <pc:sldMk cId="1031891745" sldId="477"/>
            <ac:cxnSpMk id="32" creationId="{A27E9451-8BBA-62E9-857E-395948D8A835}"/>
          </ac:cxnSpMkLst>
        </pc:cxnChg>
        <pc:cxnChg chg="add mod">
          <ac:chgData name="蕭兆翔" userId="c09afb0b-60c9-45d8-81f2-4d7aa859f4bf" providerId="ADAL" clId="{54EA1219-623F-4E41-8B8F-54BE757E7C5B}" dt="2024-11-04T13:18:43.263" v="11818" actId="1076"/>
          <ac:cxnSpMkLst>
            <pc:docMk/>
            <pc:sldMk cId="1031891745" sldId="477"/>
            <ac:cxnSpMk id="35" creationId="{1076128F-DBA7-BA3B-ACDA-C7FB7927C8DB}"/>
          </ac:cxnSpMkLst>
        </pc:cxnChg>
        <pc:cxnChg chg="add mod">
          <ac:chgData name="蕭兆翔" userId="c09afb0b-60c9-45d8-81f2-4d7aa859f4bf" providerId="ADAL" clId="{54EA1219-623F-4E41-8B8F-54BE757E7C5B}" dt="2024-11-04T13:18:43.263" v="11818" actId="1076"/>
          <ac:cxnSpMkLst>
            <pc:docMk/>
            <pc:sldMk cId="1031891745" sldId="477"/>
            <ac:cxnSpMk id="37" creationId="{F03F715A-3A1A-D8D8-FC15-446C16BE8DBB}"/>
          </ac:cxnSpMkLst>
        </pc:cxnChg>
      </pc:sldChg>
      <pc:sldChg chg="addSp delSp modSp new mod">
        <pc:chgData name="蕭兆翔" userId="c09afb0b-60c9-45d8-81f2-4d7aa859f4bf" providerId="ADAL" clId="{54EA1219-623F-4E41-8B8F-54BE757E7C5B}" dt="2024-11-04T18:27:47.807" v="14421" actId="1076"/>
        <pc:sldMkLst>
          <pc:docMk/>
          <pc:sldMk cId="4051163356" sldId="478"/>
        </pc:sldMkLst>
        <pc:spChg chg="add mod">
          <ac:chgData name="蕭兆翔" userId="c09afb0b-60c9-45d8-81f2-4d7aa859f4bf" providerId="ADAL" clId="{54EA1219-623F-4E41-8B8F-54BE757E7C5B}" dt="2024-11-04T17:09:06.872" v="13558" actId="1076"/>
          <ac:spMkLst>
            <pc:docMk/>
            <pc:sldMk cId="4051163356" sldId="478"/>
            <ac:spMk id="3" creationId="{AA20EDB1-FD78-BE2C-5DE9-2B502BF65BBE}"/>
          </ac:spMkLst>
        </pc:spChg>
        <pc:spChg chg="add mod">
          <ac:chgData name="蕭兆翔" userId="c09afb0b-60c9-45d8-81f2-4d7aa859f4bf" providerId="ADAL" clId="{54EA1219-623F-4E41-8B8F-54BE757E7C5B}" dt="2024-11-04T17:09:06.872" v="13558" actId="1076"/>
          <ac:spMkLst>
            <pc:docMk/>
            <pc:sldMk cId="4051163356" sldId="478"/>
            <ac:spMk id="4" creationId="{6C705277-85F6-68AB-7D49-3A911663B9E8}"/>
          </ac:spMkLst>
        </pc:spChg>
        <pc:spChg chg="add mod">
          <ac:chgData name="蕭兆翔" userId="c09afb0b-60c9-45d8-81f2-4d7aa859f4bf" providerId="ADAL" clId="{54EA1219-623F-4E41-8B8F-54BE757E7C5B}" dt="2024-11-04T17:09:25.600" v="13595" actId="20577"/>
          <ac:spMkLst>
            <pc:docMk/>
            <pc:sldMk cId="4051163356" sldId="478"/>
            <ac:spMk id="5" creationId="{3A26AE32-F8A5-8620-6A2B-BA64D10A8313}"/>
          </ac:spMkLst>
        </pc:spChg>
        <pc:spChg chg="add mod">
          <ac:chgData name="蕭兆翔" userId="c09afb0b-60c9-45d8-81f2-4d7aa859f4bf" providerId="ADAL" clId="{54EA1219-623F-4E41-8B8F-54BE757E7C5B}" dt="2024-11-04T17:09:06.872" v="13558" actId="1076"/>
          <ac:spMkLst>
            <pc:docMk/>
            <pc:sldMk cId="4051163356" sldId="478"/>
            <ac:spMk id="6" creationId="{9969A5BA-A52B-612E-A218-7CD82111856F}"/>
          </ac:spMkLst>
        </pc:spChg>
        <pc:spChg chg="add mod">
          <ac:chgData name="蕭兆翔" userId="c09afb0b-60c9-45d8-81f2-4d7aa859f4bf" providerId="ADAL" clId="{54EA1219-623F-4E41-8B8F-54BE757E7C5B}" dt="2024-11-04T17:09:06.872" v="13558" actId="1076"/>
          <ac:spMkLst>
            <pc:docMk/>
            <pc:sldMk cId="4051163356" sldId="478"/>
            <ac:spMk id="7" creationId="{122EBA21-8B03-CD81-02A5-20FB2E79C340}"/>
          </ac:spMkLst>
        </pc:spChg>
        <pc:spChg chg="add mod">
          <ac:chgData name="蕭兆翔" userId="c09afb0b-60c9-45d8-81f2-4d7aa859f4bf" providerId="ADAL" clId="{54EA1219-623F-4E41-8B8F-54BE757E7C5B}" dt="2024-11-04T17:09:06.872" v="13558" actId="1076"/>
          <ac:spMkLst>
            <pc:docMk/>
            <pc:sldMk cId="4051163356" sldId="478"/>
            <ac:spMk id="8" creationId="{9A2EC29F-C68E-F7A3-3E0B-1A99E3278D22}"/>
          </ac:spMkLst>
        </pc:spChg>
        <pc:spChg chg="add del mod">
          <ac:chgData name="蕭兆翔" userId="c09afb0b-60c9-45d8-81f2-4d7aa859f4bf" providerId="ADAL" clId="{54EA1219-623F-4E41-8B8F-54BE757E7C5B}" dt="2024-11-04T17:04:30.081" v="13434" actId="478"/>
          <ac:spMkLst>
            <pc:docMk/>
            <pc:sldMk cId="4051163356" sldId="478"/>
            <ac:spMk id="9" creationId="{4724CF99-B9C2-227B-CD57-E42C59267B36}"/>
          </ac:spMkLst>
        </pc:spChg>
        <pc:spChg chg="add mod">
          <ac:chgData name="蕭兆翔" userId="c09afb0b-60c9-45d8-81f2-4d7aa859f4bf" providerId="ADAL" clId="{54EA1219-623F-4E41-8B8F-54BE757E7C5B}" dt="2024-11-04T17:09:06.872" v="13558" actId="1076"/>
          <ac:spMkLst>
            <pc:docMk/>
            <pc:sldMk cId="4051163356" sldId="478"/>
            <ac:spMk id="10" creationId="{4BB010E4-0C60-7000-455A-12A3CB619A9D}"/>
          </ac:spMkLst>
        </pc:spChg>
        <pc:spChg chg="add del mod">
          <ac:chgData name="蕭兆翔" userId="c09afb0b-60c9-45d8-81f2-4d7aa859f4bf" providerId="ADAL" clId="{54EA1219-623F-4E41-8B8F-54BE757E7C5B}" dt="2024-11-04T17:05:33.901" v="13454" actId="478"/>
          <ac:spMkLst>
            <pc:docMk/>
            <pc:sldMk cId="4051163356" sldId="478"/>
            <ac:spMk id="11" creationId="{1F7FD5C5-CB00-1191-1791-9B9D137657CC}"/>
          </ac:spMkLst>
        </pc:spChg>
        <pc:spChg chg="add del mod">
          <ac:chgData name="蕭兆翔" userId="c09afb0b-60c9-45d8-81f2-4d7aa859f4bf" providerId="ADAL" clId="{54EA1219-623F-4E41-8B8F-54BE757E7C5B}" dt="2024-11-04T17:07:59.038" v="13512" actId="478"/>
          <ac:spMkLst>
            <pc:docMk/>
            <pc:sldMk cId="4051163356" sldId="478"/>
            <ac:spMk id="18" creationId="{9CE81167-F64A-221C-3E57-A780CE984D32}"/>
          </ac:spMkLst>
        </pc:spChg>
        <pc:spChg chg="add mod">
          <ac:chgData name="蕭兆翔" userId="c09afb0b-60c9-45d8-81f2-4d7aa859f4bf" providerId="ADAL" clId="{54EA1219-623F-4E41-8B8F-54BE757E7C5B}" dt="2024-11-04T17:09:06.872" v="13558" actId="1076"/>
          <ac:spMkLst>
            <pc:docMk/>
            <pc:sldMk cId="4051163356" sldId="478"/>
            <ac:spMk id="19" creationId="{D4DC6231-5136-311D-14B4-EF48E248D699}"/>
          </ac:spMkLst>
        </pc:spChg>
        <pc:spChg chg="add mod">
          <ac:chgData name="蕭兆翔" userId="c09afb0b-60c9-45d8-81f2-4d7aa859f4bf" providerId="ADAL" clId="{54EA1219-623F-4E41-8B8F-54BE757E7C5B}" dt="2024-11-04T17:09:06.872" v="13558" actId="1076"/>
          <ac:spMkLst>
            <pc:docMk/>
            <pc:sldMk cId="4051163356" sldId="478"/>
            <ac:spMk id="20" creationId="{FA673842-832F-ECAA-EC8F-7E66C00FEA65}"/>
          </ac:spMkLst>
        </pc:spChg>
        <pc:spChg chg="add mod">
          <ac:chgData name="蕭兆翔" userId="c09afb0b-60c9-45d8-81f2-4d7aa859f4bf" providerId="ADAL" clId="{54EA1219-623F-4E41-8B8F-54BE757E7C5B}" dt="2024-11-04T17:09:06.872" v="13558" actId="1076"/>
          <ac:spMkLst>
            <pc:docMk/>
            <pc:sldMk cId="4051163356" sldId="478"/>
            <ac:spMk id="21" creationId="{80AA207E-5712-1A59-B55E-D17F3D2008D6}"/>
          </ac:spMkLst>
        </pc:spChg>
        <pc:spChg chg="add mod">
          <ac:chgData name="蕭兆翔" userId="c09afb0b-60c9-45d8-81f2-4d7aa859f4bf" providerId="ADAL" clId="{54EA1219-623F-4E41-8B8F-54BE757E7C5B}" dt="2024-11-04T17:09:06.872" v="13558" actId="1076"/>
          <ac:spMkLst>
            <pc:docMk/>
            <pc:sldMk cId="4051163356" sldId="478"/>
            <ac:spMk id="22" creationId="{A15CB7FF-D108-5CEB-DE39-91D31D42C96D}"/>
          </ac:spMkLst>
        </pc:spChg>
        <pc:spChg chg="add mod">
          <ac:chgData name="蕭兆翔" userId="c09afb0b-60c9-45d8-81f2-4d7aa859f4bf" providerId="ADAL" clId="{54EA1219-623F-4E41-8B8F-54BE757E7C5B}" dt="2024-11-04T18:27:47.807" v="14421" actId="1076"/>
          <ac:spMkLst>
            <pc:docMk/>
            <pc:sldMk cId="4051163356" sldId="478"/>
            <ac:spMk id="25" creationId="{AE740462-6BDF-3277-7467-B596001FCF12}"/>
          </ac:spMkLst>
        </pc:spChg>
        <pc:cxnChg chg="add mod">
          <ac:chgData name="蕭兆翔" userId="c09afb0b-60c9-45d8-81f2-4d7aa859f4bf" providerId="ADAL" clId="{54EA1219-623F-4E41-8B8F-54BE757E7C5B}" dt="2024-11-04T17:09:06.872" v="13558" actId="1076"/>
          <ac:cxnSpMkLst>
            <pc:docMk/>
            <pc:sldMk cId="4051163356" sldId="478"/>
            <ac:cxnSpMk id="13" creationId="{6E6B5BDD-E10E-9085-31D2-2B16F9DE8B07}"/>
          </ac:cxnSpMkLst>
        </pc:cxnChg>
        <pc:cxnChg chg="add del mod">
          <ac:chgData name="蕭兆翔" userId="c09afb0b-60c9-45d8-81f2-4d7aa859f4bf" providerId="ADAL" clId="{54EA1219-623F-4E41-8B8F-54BE757E7C5B}" dt="2024-11-04T17:07:18.724" v="13497" actId="478"/>
          <ac:cxnSpMkLst>
            <pc:docMk/>
            <pc:sldMk cId="4051163356" sldId="478"/>
            <ac:cxnSpMk id="14" creationId="{08A26E3E-1098-E5E6-ABA3-5F9D1A3E9E8B}"/>
          </ac:cxnSpMkLst>
        </pc:cxnChg>
        <pc:cxnChg chg="add mod">
          <ac:chgData name="蕭兆翔" userId="c09afb0b-60c9-45d8-81f2-4d7aa859f4bf" providerId="ADAL" clId="{54EA1219-623F-4E41-8B8F-54BE757E7C5B}" dt="2024-11-04T17:09:06.872" v="13558" actId="1076"/>
          <ac:cxnSpMkLst>
            <pc:docMk/>
            <pc:sldMk cId="4051163356" sldId="478"/>
            <ac:cxnSpMk id="17" creationId="{18BBB567-AE6B-F7DA-7C97-8166F9D32BA9}"/>
          </ac:cxnSpMkLst>
        </pc:cxnChg>
        <pc:cxnChg chg="add mod">
          <ac:chgData name="蕭兆翔" userId="c09afb0b-60c9-45d8-81f2-4d7aa859f4bf" providerId="ADAL" clId="{54EA1219-623F-4E41-8B8F-54BE757E7C5B}" dt="2024-11-04T17:09:06.872" v="13558" actId="1076"/>
          <ac:cxnSpMkLst>
            <pc:docMk/>
            <pc:sldMk cId="4051163356" sldId="478"/>
            <ac:cxnSpMk id="23" creationId="{F0520688-2E1D-2225-746F-25A552AC26A5}"/>
          </ac:cxnSpMkLst>
        </pc:cxnChg>
        <pc:cxnChg chg="add mod">
          <ac:chgData name="蕭兆翔" userId="c09afb0b-60c9-45d8-81f2-4d7aa859f4bf" providerId="ADAL" clId="{54EA1219-623F-4E41-8B8F-54BE757E7C5B}" dt="2024-11-04T17:09:06.872" v="13558" actId="1076"/>
          <ac:cxnSpMkLst>
            <pc:docMk/>
            <pc:sldMk cId="4051163356" sldId="478"/>
            <ac:cxnSpMk id="24" creationId="{A583536F-400C-8456-B755-88AC82BB8131}"/>
          </ac:cxnSpMkLst>
        </pc:cxnChg>
      </pc:sldChg>
      <pc:sldChg chg="addSp delSp modSp add mod">
        <pc:chgData name="蕭兆翔" userId="c09afb0b-60c9-45d8-81f2-4d7aa859f4bf" providerId="ADAL" clId="{54EA1219-623F-4E41-8B8F-54BE757E7C5B}" dt="2024-11-04T15:41:35.896" v="12533" actId="1035"/>
        <pc:sldMkLst>
          <pc:docMk/>
          <pc:sldMk cId="961186668" sldId="479"/>
        </pc:sldMkLst>
        <pc:spChg chg="add mod">
          <ac:chgData name="蕭兆翔" userId="c09afb0b-60c9-45d8-81f2-4d7aa859f4bf" providerId="ADAL" clId="{54EA1219-623F-4E41-8B8F-54BE757E7C5B}" dt="2024-11-04T15:41:08.165" v="12525" actId="207"/>
          <ac:spMkLst>
            <pc:docMk/>
            <pc:sldMk cId="961186668" sldId="479"/>
            <ac:spMk id="3" creationId="{C594A33E-D659-E5AA-BDBA-C2963FAD069C}"/>
          </ac:spMkLst>
        </pc:spChg>
        <pc:spChg chg="add">
          <ac:chgData name="蕭兆翔" userId="c09afb0b-60c9-45d8-81f2-4d7aa859f4bf" providerId="ADAL" clId="{54EA1219-623F-4E41-8B8F-54BE757E7C5B}" dt="2024-11-04T15:29:25.737" v="12446"/>
          <ac:spMkLst>
            <pc:docMk/>
            <pc:sldMk cId="961186668" sldId="479"/>
            <ac:spMk id="4" creationId="{A0D22DD7-6ED8-96EF-3486-9AAC9FCCE62B}"/>
          </ac:spMkLst>
        </pc:spChg>
        <pc:spChg chg="add del mod">
          <ac:chgData name="蕭兆翔" userId="c09afb0b-60c9-45d8-81f2-4d7aa859f4bf" providerId="ADAL" clId="{54EA1219-623F-4E41-8B8F-54BE757E7C5B}" dt="2024-11-04T15:30:26.948" v="12475"/>
          <ac:spMkLst>
            <pc:docMk/>
            <pc:sldMk cId="961186668" sldId="479"/>
            <ac:spMk id="5" creationId="{485F95F6-B6F8-EF41-3CB8-C0AFD0AF8763}"/>
          </ac:spMkLst>
        </pc:spChg>
        <pc:spChg chg="add mod">
          <ac:chgData name="蕭兆翔" userId="c09afb0b-60c9-45d8-81f2-4d7aa859f4bf" providerId="ADAL" clId="{54EA1219-623F-4E41-8B8F-54BE757E7C5B}" dt="2024-11-04T15:40:29.112" v="12519" actId="1076"/>
          <ac:spMkLst>
            <pc:docMk/>
            <pc:sldMk cId="961186668" sldId="479"/>
            <ac:spMk id="8" creationId="{79B35C1C-83F9-C240-63E4-592CBF2CCB24}"/>
          </ac:spMkLst>
        </pc:spChg>
        <pc:spChg chg="del">
          <ac:chgData name="蕭兆翔" userId="c09afb0b-60c9-45d8-81f2-4d7aa859f4bf" providerId="ADAL" clId="{54EA1219-623F-4E41-8B8F-54BE757E7C5B}" dt="2024-11-04T15:21:51.632" v="12440" actId="478"/>
          <ac:spMkLst>
            <pc:docMk/>
            <pc:sldMk cId="961186668" sldId="479"/>
            <ac:spMk id="9" creationId="{429CE0AB-7CA7-932C-529B-9AC15C4DF016}"/>
          </ac:spMkLst>
        </pc:spChg>
        <pc:spChg chg="add mod">
          <ac:chgData name="蕭兆翔" userId="c09afb0b-60c9-45d8-81f2-4d7aa859f4bf" providerId="ADAL" clId="{54EA1219-623F-4E41-8B8F-54BE757E7C5B}" dt="2024-11-04T15:41:35.896" v="12533" actId="1035"/>
          <ac:spMkLst>
            <pc:docMk/>
            <pc:sldMk cId="961186668" sldId="479"/>
            <ac:spMk id="11" creationId="{E831F516-9FF9-2306-39BB-5A24E80C4D68}"/>
          </ac:spMkLst>
        </pc:spChg>
        <pc:spChg chg="del">
          <ac:chgData name="蕭兆翔" userId="c09afb0b-60c9-45d8-81f2-4d7aa859f4bf" providerId="ADAL" clId="{54EA1219-623F-4E41-8B8F-54BE757E7C5B}" dt="2024-11-04T15:21:51.632" v="12440" actId="478"/>
          <ac:spMkLst>
            <pc:docMk/>
            <pc:sldMk cId="961186668" sldId="479"/>
            <ac:spMk id="12" creationId="{74E3B2BB-7BA4-ABD6-AF48-12F7BD6FAA37}"/>
          </ac:spMkLst>
        </pc:spChg>
        <pc:spChg chg="del">
          <ac:chgData name="蕭兆翔" userId="c09afb0b-60c9-45d8-81f2-4d7aa859f4bf" providerId="ADAL" clId="{54EA1219-623F-4E41-8B8F-54BE757E7C5B}" dt="2024-11-04T15:21:51.632" v="12440" actId="478"/>
          <ac:spMkLst>
            <pc:docMk/>
            <pc:sldMk cId="961186668" sldId="479"/>
            <ac:spMk id="30" creationId="{7431E601-972E-29BB-A803-10AD31F31CA4}"/>
          </ac:spMkLst>
        </pc:spChg>
        <pc:spChg chg="del">
          <ac:chgData name="蕭兆翔" userId="c09afb0b-60c9-45d8-81f2-4d7aa859f4bf" providerId="ADAL" clId="{54EA1219-623F-4E41-8B8F-54BE757E7C5B}" dt="2024-11-04T15:21:51.632" v="12440" actId="478"/>
          <ac:spMkLst>
            <pc:docMk/>
            <pc:sldMk cId="961186668" sldId="479"/>
            <ac:spMk id="38" creationId="{91C42031-A790-C486-1228-BC1BC66D1079}"/>
          </ac:spMkLst>
        </pc:spChg>
        <pc:spChg chg="mod">
          <ac:chgData name="蕭兆翔" userId="c09afb0b-60c9-45d8-81f2-4d7aa859f4bf" providerId="ADAL" clId="{54EA1219-623F-4E41-8B8F-54BE757E7C5B}" dt="2024-11-04T15:38:00.046" v="12496" actId="1076"/>
          <ac:spMkLst>
            <pc:docMk/>
            <pc:sldMk cId="961186668" sldId="479"/>
            <ac:spMk id="41" creationId="{7276B4FE-D45F-5BAF-8FDB-4CE1747A1CA9}"/>
          </ac:spMkLst>
        </pc:spChg>
        <pc:spChg chg="del">
          <ac:chgData name="蕭兆翔" userId="c09afb0b-60c9-45d8-81f2-4d7aa859f4bf" providerId="ADAL" clId="{54EA1219-623F-4E41-8B8F-54BE757E7C5B}" dt="2024-11-04T15:21:51.632" v="12440" actId="478"/>
          <ac:spMkLst>
            <pc:docMk/>
            <pc:sldMk cId="961186668" sldId="479"/>
            <ac:spMk id="43" creationId="{D48A25EB-E2FA-572E-E836-FA63739C305C}"/>
          </ac:spMkLst>
        </pc:spChg>
        <pc:spChg chg="mod">
          <ac:chgData name="蕭兆翔" userId="c09afb0b-60c9-45d8-81f2-4d7aa859f4bf" providerId="ADAL" clId="{54EA1219-623F-4E41-8B8F-54BE757E7C5B}" dt="2024-11-04T15:38:00.046" v="12496" actId="1076"/>
          <ac:spMkLst>
            <pc:docMk/>
            <pc:sldMk cId="961186668" sldId="479"/>
            <ac:spMk id="45" creationId="{53BF7986-0319-81A0-BD56-3C1B88FDCFAD}"/>
          </ac:spMkLst>
        </pc:spChg>
        <pc:spChg chg="del">
          <ac:chgData name="蕭兆翔" userId="c09afb0b-60c9-45d8-81f2-4d7aa859f4bf" providerId="ADAL" clId="{54EA1219-623F-4E41-8B8F-54BE757E7C5B}" dt="2024-11-04T15:21:57.698" v="12442" actId="478"/>
          <ac:spMkLst>
            <pc:docMk/>
            <pc:sldMk cId="961186668" sldId="479"/>
            <ac:spMk id="47" creationId="{9FB723C1-B0A6-6855-7894-16D2BB971993}"/>
          </ac:spMkLst>
        </pc:spChg>
        <pc:spChg chg="del">
          <ac:chgData name="蕭兆翔" userId="c09afb0b-60c9-45d8-81f2-4d7aa859f4bf" providerId="ADAL" clId="{54EA1219-623F-4E41-8B8F-54BE757E7C5B}" dt="2024-11-04T15:21:51.632" v="12440" actId="478"/>
          <ac:spMkLst>
            <pc:docMk/>
            <pc:sldMk cId="961186668" sldId="479"/>
            <ac:spMk id="48" creationId="{A83456A1-5FFD-9513-8A39-6EC3492D628C}"/>
          </ac:spMkLst>
        </pc:spChg>
        <pc:spChg chg="del">
          <ac:chgData name="蕭兆翔" userId="c09afb0b-60c9-45d8-81f2-4d7aa859f4bf" providerId="ADAL" clId="{54EA1219-623F-4E41-8B8F-54BE757E7C5B}" dt="2024-11-04T15:21:51.632" v="12440" actId="478"/>
          <ac:spMkLst>
            <pc:docMk/>
            <pc:sldMk cId="961186668" sldId="479"/>
            <ac:spMk id="50" creationId="{41CC676F-59B9-32CB-C44F-C41321EF39F1}"/>
          </ac:spMkLst>
        </pc:spChg>
        <pc:spChg chg="del">
          <ac:chgData name="蕭兆翔" userId="c09afb0b-60c9-45d8-81f2-4d7aa859f4bf" providerId="ADAL" clId="{54EA1219-623F-4E41-8B8F-54BE757E7C5B}" dt="2024-11-04T15:21:51.632" v="12440" actId="478"/>
          <ac:spMkLst>
            <pc:docMk/>
            <pc:sldMk cId="961186668" sldId="479"/>
            <ac:spMk id="52" creationId="{62C4581C-6B43-0433-70E7-B212BBF248EA}"/>
          </ac:spMkLst>
        </pc:spChg>
        <pc:picChg chg="add mod">
          <ac:chgData name="蕭兆翔" userId="c09afb0b-60c9-45d8-81f2-4d7aa859f4bf" providerId="ADAL" clId="{54EA1219-623F-4E41-8B8F-54BE757E7C5B}" dt="2024-11-04T15:40:30.333" v="12520" actId="1076"/>
          <ac:picMkLst>
            <pc:docMk/>
            <pc:sldMk cId="961186668" sldId="479"/>
            <ac:picMk id="10" creationId="{282F32B6-2A46-58F2-98AA-21CB77B2522C}"/>
          </ac:picMkLst>
        </pc:picChg>
        <pc:cxnChg chg="del">
          <ac:chgData name="蕭兆翔" userId="c09afb0b-60c9-45d8-81f2-4d7aa859f4bf" providerId="ADAL" clId="{54EA1219-623F-4E41-8B8F-54BE757E7C5B}" dt="2024-11-04T15:21:51.632" v="12440" actId="478"/>
          <ac:cxnSpMkLst>
            <pc:docMk/>
            <pc:sldMk cId="961186668" sldId="479"/>
            <ac:cxnSpMk id="15" creationId="{01558F05-68DC-5D4A-1CB4-38B6202A0EBC}"/>
          </ac:cxnSpMkLst>
        </pc:cxnChg>
        <pc:cxnChg chg="del">
          <ac:chgData name="蕭兆翔" userId="c09afb0b-60c9-45d8-81f2-4d7aa859f4bf" providerId="ADAL" clId="{54EA1219-623F-4E41-8B8F-54BE757E7C5B}" dt="2024-11-04T15:21:51.632" v="12440" actId="478"/>
          <ac:cxnSpMkLst>
            <pc:docMk/>
            <pc:sldMk cId="961186668" sldId="479"/>
            <ac:cxnSpMk id="19" creationId="{DAA79B98-7AA7-8C06-D3A3-72069E348870}"/>
          </ac:cxnSpMkLst>
        </pc:cxnChg>
        <pc:cxnChg chg="del">
          <ac:chgData name="蕭兆翔" userId="c09afb0b-60c9-45d8-81f2-4d7aa859f4bf" providerId="ADAL" clId="{54EA1219-623F-4E41-8B8F-54BE757E7C5B}" dt="2024-11-04T15:21:51.632" v="12440" actId="478"/>
          <ac:cxnSpMkLst>
            <pc:docMk/>
            <pc:sldMk cId="961186668" sldId="479"/>
            <ac:cxnSpMk id="32" creationId="{4EE75769-A42F-39D7-8A09-342E949A2B94}"/>
          </ac:cxnSpMkLst>
        </pc:cxnChg>
        <pc:cxnChg chg="del">
          <ac:chgData name="蕭兆翔" userId="c09afb0b-60c9-45d8-81f2-4d7aa859f4bf" providerId="ADAL" clId="{54EA1219-623F-4E41-8B8F-54BE757E7C5B}" dt="2024-11-04T15:21:51.632" v="12440" actId="478"/>
          <ac:cxnSpMkLst>
            <pc:docMk/>
            <pc:sldMk cId="961186668" sldId="479"/>
            <ac:cxnSpMk id="35" creationId="{DE9AD551-6FB8-8CB8-F4EA-DE54236477C5}"/>
          </ac:cxnSpMkLst>
        </pc:cxnChg>
        <pc:cxnChg chg="del">
          <ac:chgData name="蕭兆翔" userId="c09afb0b-60c9-45d8-81f2-4d7aa859f4bf" providerId="ADAL" clId="{54EA1219-623F-4E41-8B8F-54BE757E7C5B}" dt="2024-11-04T15:21:51.632" v="12440" actId="478"/>
          <ac:cxnSpMkLst>
            <pc:docMk/>
            <pc:sldMk cId="961186668" sldId="479"/>
            <ac:cxnSpMk id="37" creationId="{9579456B-E678-E129-495E-9AF2DA4C9E24}"/>
          </ac:cxnSpMkLst>
        </pc:cxnChg>
      </pc:sldChg>
      <pc:sldChg chg="add ord">
        <pc:chgData name="蕭兆翔" userId="c09afb0b-60c9-45d8-81f2-4d7aa859f4bf" providerId="ADAL" clId="{54EA1219-623F-4E41-8B8F-54BE757E7C5B}" dt="2024-11-04T18:27:57.143" v="14423"/>
        <pc:sldMkLst>
          <pc:docMk/>
          <pc:sldMk cId="528031092" sldId="480"/>
        </pc:sldMkLst>
      </pc:sldChg>
      <pc:sldChg chg="addSp delSp modSp add del mod">
        <pc:chgData name="蕭兆翔" userId="c09afb0b-60c9-45d8-81f2-4d7aa859f4bf" providerId="ADAL" clId="{54EA1219-623F-4E41-8B8F-54BE757E7C5B}" dt="2024-11-04T18:27:22.287" v="14357" actId="2696"/>
        <pc:sldMkLst>
          <pc:docMk/>
          <pc:sldMk cId="1464341503" sldId="480"/>
        </pc:sldMkLst>
        <pc:spChg chg="mod">
          <ac:chgData name="蕭兆翔" userId="c09afb0b-60c9-45d8-81f2-4d7aa859f4bf" providerId="ADAL" clId="{54EA1219-623F-4E41-8B8F-54BE757E7C5B}" dt="2024-11-04T16:35:26.702" v="12889" actId="1076"/>
          <ac:spMkLst>
            <pc:docMk/>
            <pc:sldMk cId="1464341503" sldId="480"/>
            <ac:spMk id="3" creationId="{98605825-242A-EEA1-5477-80AFAB724A2C}"/>
          </ac:spMkLst>
        </pc:spChg>
        <pc:spChg chg="add mod">
          <ac:chgData name="蕭兆翔" userId="c09afb0b-60c9-45d8-81f2-4d7aa859f4bf" providerId="ADAL" clId="{54EA1219-623F-4E41-8B8F-54BE757E7C5B}" dt="2024-11-04T16:35:26.702" v="12889" actId="1076"/>
          <ac:spMkLst>
            <pc:docMk/>
            <pc:sldMk cId="1464341503" sldId="480"/>
            <ac:spMk id="4" creationId="{36E0D398-5DF3-805D-3A19-8093311F9A18}"/>
          </ac:spMkLst>
        </pc:spChg>
        <pc:spChg chg="mod">
          <ac:chgData name="蕭兆翔" userId="c09afb0b-60c9-45d8-81f2-4d7aa859f4bf" providerId="ADAL" clId="{54EA1219-623F-4E41-8B8F-54BE757E7C5B}" dt="2024-11-04T16:35:38.065" v="12891" actId="1076"/>
          <ac:spMkLst>
            <pc:docMk/>
            <pc:sldMk cId="1464341503" sldId="480"/>
            <ac:spMk id="6" creationId="{FD3CCBDE-994D-6377-AC33-6936B3DCD674}"/>
          </ac:spMkLst>
        </pc:spChg>
        <pc:spChg chg="add mod">
          <ac:chgData name="蕭兆翔" userId="c09afb0b-60c9-45d8-81f2-4d7aa859f4bf" providerId="ADAL" clId="{54EA1219-623F-4E41-8B8F-54BE757E7C5B}" dt="2024-11-04T16:35:26.702" v="12889" actId="1076"/>
          <ac:spMkLst>
            <pc:docMk/>
            <pc:sldMk cId="1464341503" sldId="480"/>
            <ac:spMk id="7" creationId="{779370F6-3FD6-5390-2548-7A7C9F2C311F}"/>
          </ac:spMkLst>
        </pc:spChg>
        <pc:spChg chg="del">
          <ac:chgData name="蕭兆翔" userId="c09afb0b-60c9-45d8-81f2-4d7aa859f4bf" providerId="ADAL" clId="{54EA1219-623F-4E41-8B8F-54BE757E7C5B}" dt="2024-11-04T15:43:08.429" v="12549" actId="478"/>
          <ac:spMkLst>
            <pc:docMk/>
            <pc:sldMk cId="1464341503" sldId="480"/>
            <ac:spMk id="8" creationId="{1F323AA6-3C35-68F7-1A50-52B6EF1183AC}"/>
          </ac:spMkLst>
        </pc:spChg>
        <pc:spChg chg="add mod">
          <ac:chgData name="蕭兆翔" userId="c09afb0b-60c9-45d8-81f2-4d7aa859f4bf" providerId="ADAL" clId="{54EA1219-623F-4E41-8B8F-54BE757E7C5B}" dt="2024-11-04T16:35:26.702" v="12889" actId="1076"/>
          <ac:spMkLst>
            <pc:docMk/>
            <pc:sldMk cId="1464341503" sldId="480"/>
            <ac:spMk id="9" creationId="{7B391099-C1D0-6ED4-5402-13CF04260EF9}"/>
          </ac:spMkLst>
        </pc:spChg>
        <pc:spChg chg="del">
          <ac:chgData name="蕭兆翔" userId="c09afb0b-60c9-45d8-81f2-4d7aa859f4bf" providerId="ADAL" clId="{54EA1219-623F-4E41-8B8F-54BE757E7C5B}" dt="2024-11-04T15:43:05.548" v="12547" actId="478"/>
          <ac:spMkLst>
            <pc:docMk/>
            <pc:sldMk cId="1464341503" sldId="480"/>
            <ac:spMk id="11" creationId="{25FC382A-2BBE-1C30-2E8E-B8D12FAA4590}"/>
          </ac:spMkLst>
        </pc:spChg>
        <pc:spChg chg="add mod">
          <ac:chgData name="蕭兆翔" userId="c09afb0b-60c9-45d8-81f2-4d7aa859f4bf" providerId="ADAL" clId="{54EA1219-623F-4E41-8B8F-54BE757E7C5B}" dt="2024-11-04T16:35:26.702" v="12889" actId="1076"/>
          <ac:spMkLst>
            <pc:docMk/>
            <pc:sldMk cId="1464341503" sldId="480"/>
            <ac:spMk id="12" creationId="{A15FF55B-95E9-B949-9011-28D288CB1D7D}"/>
          </ac:spMkLst>
        </pc:spChg>
        <pc:spChg chg="add mod">
          <ac:chgData name="蕭兆翔" userId="c09afb0b-60c9-45d8-81f2-4d7aa859f4bf" providerId="ADAL" clId="{54EA1219-623F-4E41-8B8F-54BE757E7C5B}" dt="2024-11-04T16:35:26.702" v="12889" actId="1076"/>
          <ac:spMkLst>
            <pc:docMk/>
            <pc:sldMk cId="1464341503" sldId="480"/>
            <ac:spMk id="13" creationId="{BB338D00-492E-ED39-462F-125BC93D5B70}"/>
          </ac:spMkLst>
        </pc:spChg>
        <pc:spChg chg="add mod">
          <ac:chgData name="蕭兆翔" userId="c09afb0b-60c9-45d8-81f2-4d7aa859f4bf" providerId="ADAL" clId="{54EA1219-623F-4E41-8B8F-54BE757E7C5B}" dt="2024-11-04T16:35:26.702" v="12889" actId="1076"/>
          <ac:spMkLst>
            <pc:docMk/>
            <pc:sldMk cId="1464341503" sldId="480"/>
            <ac:spMk id="14" creationId="{572C9E8E-D674-C5B3-4889-E10BE0DD9993}"/>
          </ac:spMkLst>
        </pc:spChg>
        <pc:spChg chg="add del mod">
          <ac:chgData name="蕭兆翔" userId="c09afb0b-60c9-45d8-81f2-4d7aa859f4bf" providerId="ADAL" clId="{54EA1219-623F-4E41-8B8F-54BE757E7C5B}" dt="2024-11-04T16:34:34.079" v="12816" actId="478"/>
          <ac:spMkLst>
            <pc:docMk/>
            <pc:sldMk cId="1464341503" sldId="480"/>
            <ac:spMk id="15" creationId="{7CDDFDBF-1822-8C04-268E-392522C6A271}"/>
          </ac:spMkLst>
        </pc:spChg>
        <pc:spChg chg="add mod">
          <ac:chgData name="蕭兆翔" userId="c09afb0b-60c9-45d8-81f2-4d7aa859f4bf" providerId="ADAL" clId="{54EA1219-623F-4E41-8B8F-54BE757E7C5B}" dt="2024-11-04T16:35:26.702" v="12889" actId="1076"/>
          <ac:spMkLst>
            <pc:docMk/>
            <pc:sldMk cId="1464341503" sldId="480"/>
            <ac:spMk id="16" creationId="{BD9141E9-3E86-519A-46EB-CE7651DCBB3F}"/>
          </ac:spMkLst>
        </pc:spChg>
        <pc:spChg chg="del">
          <ac:chgData name="蕭兆翔" userId="c09afb0b-60c9-45d8-81f2-4d7aa859f4bf" providerId="ADAL" clId="{54EA1219-623F-4E41-8B8F-54BE757E7C5B}" dt="2024-11-04T15:42:33.941" v="12545" actId="478"/>
          <ac:spMkLst>
            <pc:docMk/>
            <pc:sldMk cId="1464341503" sldId="480"/>
            <ac:spMk id="41" creationId="{44C6B7F2-E80E-EC96-99FE-6A246B116068}"/>
          </ac:spMkLst>
        </pc:spChg>
        <pc:spChg chg="del">
          <ac:chgData name="蕭兆翔" userId="c09afb0b-60c9-45d8-81f2-4d7aa859f4bf" providerId="ADAL" clId="{54EA1219-623F-4E41-8B8F-54BE757E7C5B}" dt="2024-11-04T15:43:06.789" v="12548" actId="478"/>
          <ac:spMkLst>
            <pc:docMk/>
            <pc:sldMk cId="1464341503" sldId="480"/>
            <ac:spMk id="45" creationId="{14E0882E-B9EA-64E5-7545-676A59E46278}"/>
          </ac:spMkLst>
        </pc:spChg>
        <pc:picChg chg="del">
          <ac:chgData name="蕭兆翔" userId="c09afb0b-60c9-45d8-81f2-4d7aa859f4bf" providerId="ADAL" clId="{54EA1219-623F-4E41-8B8F-54BE757E7C5B}" dt="2024-11-04T15:43:08.748" v="12550" actId="478"/>
          <ac:picMkLst>
            <pc:docMk/>
            <pc:sldMk cId="1464341503" sldId="480"/>
            <ac:picMk id="10" creationId="{A6E3F3DF-F0FF-AB93-C9B3-DDC2C0F8351A}"/>
          </ac:picMkLst>
        </pc:picChg>
      </pc:sldChg>
      <pc:sldChg chg="addSp modSp new del mod">
        <pc:chgData name="蕭兆翔" userId="c09afb0b-60c9-45d8-81f2-4d7aa859f4bf" providerId="ADAL" clId="{54EA1219-623F-4E41-8B8F-54BE757E7C5B}" dt="2024-11-04T17:18:43.252" v="13636" actId="47"/>
        <pc:sldMkLst>
          <pc:docMk/>
          <pc:sldMk cId="131333831" sldId="481"/>
        </pc:sldMkLst>
        <pc:spChg chg="add mod">
          <ac:chgData name="蕭兆翔" userId="c09afb0b-60c9-45d8-81f2-4d7aa859f4bf" providerId="ADAL" clId="{54EA1219-623F-4E41-8B8F-54BE757E7C5B}" dt="2024-11-04T16:52:45.974" v="13099" actId="1076"/>
          <ac:spMkLst>
            <pc:docMk/>
            <pc:sldMk cId="131333831" sldId="481"/>
            <ac:spMk id="9" creationId="{77F80AC0-955A-968D-9579-5C1B23B86F28}"/>
          </ac:spMkLst>
        </pc:spChg>
        <pc:spChg chg="add mod">
          <ac:chgData name="蕭兆翔" userId="c09afb0b-60c9-45d8-81f2-4d7aa859f4bf" providerId="ADAL" clId="{54EA1219-623F-4E41-8B8F-54BE757E7C5B}" dt="2024-11-04T16:53:44.489" v="13209" actId="1076"/>
          <ac:spMkLst>
            <pc:docMk/>
            <pc:sldMk cId="131333831" sldId="481"/>
            <ac:spMk id="10" creationId="{5D9C6A09-3F0A-0B0A-85CA-7085C23F922B}"/>
          </ac:spMkLst>
        </pc:spChg>
        <pc:spChg chg="add mod">
          <ac:chgData name="蕭兆翔" userId="c09afb0b-60c9-45d8-81f2-4d7aa859f4bf" providerId="ADAL" clId="{54EA1219-623F-4E41-8B8F-54BE757E7C5B}" dt="2024-11-04T16:53:14.902" v="13157" actId="1076"/>
          <ac:spMkLst>
            <pc:docMk/>
            <pc:sldMk cId="131333831" sldId="481"/>
            <ac:spMk id="11" creationId="{0DA96CA4-4F3F-C6D8-968C-33008665AE74}"/>
          </ac:spMkLst>
        </pc:spChg>
        <pc:spChg chg="add mod">
          <ac:chgData name="蕭兆翔" userId="c09afb0b-60c9-45d8-81f2-4d7aa859f4bf" providerId="ADAL" clId="{54EA1219-623F-4E41-8B8F-54BE757E7C5B}" dt="2024-11-04T16:53:25.194" v="13179" actId="1076"/>
          <ac:spMkLst>
            <pc:docMk/>
            <pc:sldMk cId="131333831" sldId="481"/>
            <ac:spMk id="12" creationId="{7E077A9C-E326-3485-5E4B-BC4E637B17EA}"/>
          </ac:spMkLst>
        </pc:spChg>
        <pc:picChg chg="add mod modCrop">
          <ac:chgData name="蕭兆翔" userId="c09afb0b-60c9-45d8-81f2-4d7aa859f4bf" providerId="ADAL" clId="{54EA1219-623F-4E41-8B8F-54BE757E7C5B}" dt="2024-11-04T16:52:48.288" v="13100" actId="1076"/>
          <ac:picMkLst>
            <pc:docMk/>
            <pc:sldMk cId="131333831" sldId="481"/>
            <ac:picMk id="4" creationId="{D5F14E96-E28E-B809-760C-8D7B23607B05}"/>
          </ac:picMkLst>
        </pc:picChg>
        <pc:picChg chg="add mod modCrop">
          <ac:chgData name="蕭兆翔" userId="c09afb0b-60c9-45d8-81f2-4d7aa859f4bf" providerId="ADAL" clId="{54EA1219-623F-4E41-8B8F-54BE757E7C5B}" dt="2024-11-04T16:52:48.288" v="13100" actId="1076"/>
          <ac:picMkLst>
            <pc:docMk/>
            <pc:sldMk cId="131333831" sldId="481"/>
            <ac:picMk id="6" creationId="{A15136F0-DD89-E911-C24A-993677CE3118}"/>
          </ac:picMkLst>
        </pc:picChg>
        <pc:picChg chg="add mod modCrop">
          <ac:chgData name="蕭兆翔" userId="c09afb0b-60c9-45d8-81f2-4d7aa859f4bf" providerId="ADAL" clId="{54EA1219-623F-4E41-8B8F-54BE757E7C5B}" dt="2024-11-04T16:52:48.288" v="13100" actId="1076"/>
          <ac:picMkLst>
            <pc:docMk/>
            <pc:sldMk cId="131333831" sldId="481"/>
            <ac:picMk id="8" creationId="{28D9B5DF-7422-042F-044A-E5C35148DF4C}"/>
          </ac:picMkLst>
        </pc:picChg>
      </pc:sldChg>
      <pc:sldChg chg="addSp modSp new mod">
        <pc:chgData name="蕭兆翔" userId="c09afb0b-60c9-45d8-81f2-4d7aa859f4bf" providerId="ADAL" clId="{54EA1219-623F-4E41-8B8F-54BE757E7C5B}" dt="2024-11-04T16:59:41.835" v="13402" actId="1076"/>
        <pc:sldMkLst>
          <pc:docMk/>
          <pc:sldMk cId="1643969055" sldId="482"/>
        </pc:sldMkLst>
        <pc:spChg chg="add mod">
          <ac:chgData name="蕭兆翔" userId="c09afb0b-60c9-45d8-81f2-4d7aa859f4bf" providerId="ADAL" clId="{54EA1219-623F-4E41-8B8F-54BE757E7C5B}" dt="2024-11-04T16:57:49.499" v="13232" actId="20577"/>
          <ac:spMkLst>
            <pc:docMk/>
            <pc:sldMk cId="1643969055" sldId="482"/>
            <ac:spMk id="3" creationId="{9733A260-87CA-BBC0-14FB-F30ACCE7F25F}"/>
          </ac:spMkLst>
        </pc:spChg>
        <pc:spChg chg="add mod">
          <ac:chgData name="蕭兆翔" userId="c09afb0b-60c9-45d8-81f2-4d7aa859f4bf" providerId="ADAL" clId="{54EA1219-623F-4E41-8B8F-54BE757E7C5B}" dt="2024-11-04T16:59:41.835" v="13402" actId="1076"/>
          <ac:spMkLst>
            <pc:docMk/>
            <pc:sldMk cId="1643969055" sldId="482"/>
            <ac:spMk id="6" creationId="{D51F1657-290A-FE5E-65A9-97651FEE1E40}"/>
          </ac:spMkLst>
        </pc:spChg>
        <pc:spChg chg="add mod">
          <ac:chgData name="蕭兆翔" userId="c09afb0b-60c9-45d8-81f2-4d7aa859f4bf" providerId="ADAL" clId="{54EA1219-623F-4E41-8B8F-54BE757E7C5B}" dt="2024-11-04T16:59:41.835" v="13402" actId="1076"/>
          <ac:spMkLst>
            <pc:docMk/>
            <pc:sldMk cId="1643969055" sldId="482"/>
            <ac:spMk id="7" creationId="{8E8DD1C6-5AD1-2C2E-9091-04F64FE1F94C}"/>
          </ac:spMkLst>
        </pc:spChg>
        <pc:spChg chg="add mod">
          <ac:chgData name="蕭兆翔" userId="c09afb0b-60c9-45d8-81f2-4d7aa859f4bf" providerId="ADAL" clId="{54EA1219-623F-4E41-8B8F-54BE757E7C5B}" dt="2024-11-04T16:59:41.835" v="13402" actId="1076"/>
          <ac:spMkLst>
            <pc:docMk/>
            <pc:sldMk cId="1643969055" sldId="482"/>
            <ac:spMk id="8" creationId="{88BEA21F-94BC-F72C-9AE5-ADD095B9E2AE}"/>
          </ac:spMkLst>
        </pc:spChg>
        <pc:spChg chg="add mod">
          <ac:chgData name="蕭兆翔" userId="c09afb0b-60c9-45d8-81f2-4d7aa859f4bf" providerId="ADAL" clId="{54EA1219-623F-4E41-8B8F-54BE757E7C5B}" dt="2024-11-04T16:59:41.835" v="13402" actId="1076"/>
          <ac:spMkLst>
            <pc:docMk/>
            <pc:sldMk cId="1643969055" sldId="482"/>
            <ac:spMk id="9" creationId="{9F677877-DA51-138B-88A8-D78CB8EFE3AD}"/>
          </ac:spMkLst>
        </pc:spChg>
        <pc:picChg chg="add mod">
          <ac:chgData name="蕭兆翔" userId="c09afb0b-60c9-45d8-81f2-4d7aa859f4bf" providerId="ADAL" clId="{54EA1219-623F-4E41-8B8F-54BE757E7C5B}" dt="2024-11-04T16:58:17.686" v="13236" actId="1076"/>
          <ac:picMkLst>
            <pc:docMk/>
            <pc:sldMk cId="1643969055" sldId="482"/>
            <ac:picMk id="5" creationId="{0031A8D5-281E-0F08-5550-35DC4746B35F}"/>
          </ac:picMkLst>
        </pc:picChg>
      </pc:sldChg>
      <pc:sldChg chg="addSp delSp modSp new mod ord">
        <pc:chgData name="蕭兆翔" userId="c09afb0b-60c9-45d8-81f2-4d7aa859f4bf" providerId="ADAL" clId="{54EA1219-623F-4E41-8B8F-54BE757E7C5B}" dt="2024-11-04T17:39:06.237" v="13872" actId="207"/>
        <pc:sldMkLst>
          <pc:docMk/>
          <pc:sldMk cId="73366708" sldId="483"/>
        </pc:sldMkLst>
        <pc:spChg chg="add del">
          <ac:chgData name="蕭兆翔" userId="c09afb0b-60c9-45d8-81f2-4d7aa859f4bf" providerId="ADAL" clId="{54EA1219-623F-4E41-8B8F-54BE757E7C5B}" dt="2024-11-04T17:18:24.388" v="13631" actId="478"/>
          <ac:spMkLst>
            <pc:docMk/>
            <pc:sldMk cId="73366708" sldId="483"/>
            <ac:spMk id="4" creationId="{A347FC17-6DD6-1E25-F71D-F33EC8077DD6}"/>
          </ac:spMkLst>
        </pc:spChg>
        <pc:spChg chg="add mod">
          <ac:chgData name="蕭兆翔" userId="c09afb0b-60c9-45d8-81f2-4d7aa859f4bf" providerId="ADAL" clId="{54EA1219-623F-4E41-8B8F-54BE757E7C5B}" dt="2024-11-04T17:18:21.960" v="13630"/>
          <ac:spMkLst>
            <pc:docMk/>
            <pc:sldMk cId="73366708" sldId="483"/>
            <ac:spMk id="5" creationId="{FFC1D042-CD23-94B6-727B-29F5779412EE}"/>
          </ac:spMkLst>
        </pc:spChg>
        <pc:spChg chg="add mod">
          <ac:chgData name="蕭兆翔" userId="c09afb0b-60c9-45d8-81f2-4d7aa859f4bf" providerId="ADAL" clId="{54EA1219-623F-4E41-8B8F-54BE757E7C5B}" dt="2024-11-04T17:30:50.690" v="13717" actId="1076"/>
          <ac:spMkLst>
            <pc:docMk/>
            <pc:sldMk cId="73366708" sldId="483"/>
            <ac:spMk id="13" creationId="{1926D735-56FD-906B-8DC7-3B3ABFF09889}"/>
          </ac:spMkLst>
        </pc:spChg>
        <pc:spChg chg="add mod">
          <ac:chgData name="蕭兆翔" userId="c09afb0b-60c9-45d8-81f2-4d7aa859f4bf" providerId="ADAL" clId="{54EA1219-623F-4E41-8B8F-54BE757E7C5B}" dt="2024-11-04T17:31:29.761" v="13780" actId="20577"/>
          <ac:spMkLst>
            <pc:docMk/>
            <pc:sldMk cId="73366708" sldId="483"/>
            <ac:spMk id="14" creationId="{8326D794-8A33-D50E-FE11-95CD2D8ECBC4}"/>
          </ac:spMkLst>
        </pc:spChg>
        <pc:spChg chg="add mod">
          <ac:chgData name="蕭兆翔" userId="c09afb0b-60c9-45d8-81f2-4d7aa859f4bf" providerId="ADAL" clId="{54EA1219-623F-4E41-8B8F-54BE757E7C5B}" dt="2024-11-04T17:31:25.666" v="13761" actId="1076"/>
          <ac:spMkLst>
            <pc:docMk/>
            <pc:sldMk cId="73366708" sldId="483"/>
            <ac:spMk id="15" creationId="{BD1999D2-A275-9FEB-689B-0F44CA1FE523}"/>
          </ac:spMkLst>
        </pc:spChg>
        <pc:spChg chg="add mod">
          <ac:chgData name="蕭兆翔" userId="c09afb0b-60c9-45d8-81f2-4d7aa859f4bf" providerId="ADAL" clId="{54EA1219-623F-4E41-8B8F-54BE757E7C5B}" dt="2024-11-04T17:31:51.200" v="13787" actId="14100"/>
          <ac:spMkLst>
            <pc:docMk/>
            <pc:sldMk cId="73366708" sldId="483"/>
            <ac:spMk id="16" creationId="{A852DC6C-FEE4-5CC6-0941-E615043E9C0B}"/>
          </ac:spMkLst>
        </pc:spChg>
        <pc:spChg chg="add mod">
          <ac:chgData name="蕭兆翔" userId="c09afb0b-60c9-45d8-81f2-4d7aa859f4bf" providerId="ADAL" clId="{54EA1219-623F-4E41-8B8F-54BE757E7C5B}" dt="2024-11-04T17:32:44.448" v="13842" actId="207"/>
          <ac:spMkLst>
            <pc:docMk/>
            <pc:sldMk cId="73366708" sldId="483"/>
            <ac:spMk id="17" creationId="{81638567-A812-C5FB-4CC8-32E32C39A1DD}"/>
          </ac:spMkLst>
        </pc:spChg>
        <pc:spChg chg="add mod">
          <ac:chgData name="蕭兆翔" userId="c09afb0b-60c9-45d8-81f2-4d7aa859f4bf" providerId="ADAL" clId="{54EA1219-623F-4E41-8B8F-54BE757E7C5B}" dt="2024-11-04T17:36:18.842" v="13850" actId="207"/>
          <ac:spMkLst>
            <pc:docMk/>
            <pc:sldMk cId="73366708" sldId="483"/>
            <ac:spMk id="19" creationId="{55A8087A-5AA1-6200-3D79-8327EB4F9C6B}"/>
          </ac:spMkLst>
        </pc:spChg>
        <pc:spChg chg="add mod">
          <ac:chgData name="蕭兆翔" userId="c09afb0b-60c9-45d8-81f2-4d7aa859f4bf" providerId="ADAL" clId="{54EA1219-623F-4E41-8B8F-54BE757E7C5B}" dt="2024-11-04T17:39:06.237" v="13872" actId="207"/>
          <ac:spMkLst>
            <pc:docMk/>
            <pc:sldMk cId="73366708" sldId="483"/>
            <ac:spMk id="20" creationId="{966BD222-FB85-D644-2688-55154E08AE72}"/>
          </ac:spMkLst>
        </pc:spChg>
        <pc:picChg chg="add mod">
          <ac:chgData name="蕭兆翔" userId="c09afb0b-60c9-45d8-81f2-4d7aa859f4bf" providerId="ADAL" clId="{54EA1219-623F-4E41-8B8F-54BE757E7C5B}" dt="2024-11-04T17:30:22.604" v="13688" actId="1076"/>
          <ac:picMkLst>
            <pc:docMk/>
            <pc:sldMk cId="73366708" sldId="483"/>
            <ac:picMk id="6" creationId="{59F7F9D9-9482-8928-14D1-55B645319A69}"/>
          </ac:picMkLst>
        </pc:picChg>
        <pc:picChg chg="add mod">
          <ac:chgData name="蕭兆翔" userId="c09afb0b-60c9-45d8-81f2-4d7aa859f4bf" providerId="ADAL" clId="{54EA1219-623F-4E41-8B8F-54BE757E7C5B}" dt="2024-11-04T17:30:19.231" v="13686" actId="1076"/>
          <ac:picMkLst>
            <pc:docMk/>
            <pc:sldMk cId="73366708" sldId="483"/>
            <ac:picMk id="3074" creationId="{6F50CEC6-2C7B-13A2-E68A-C31A64CF1746}"/>
          </ac:picMkLst>
        </pc:picChg>
        <pc:picChg chg="add mod">
          <ac:chgData name="蕭兆翔" userId="c09afb0b-60c9-45d8-81f2-4d7aa859f4bf" providerId="ADAL" clId="{54EA1219-623F-4E41-8B8F-54BE757E7C5B}" dt="2024-11-04T17:30:33.351" v="13692" actId="1076"/>
          <ac:picMkLst>
            <pc:docMk/>
            <pc:sldMk cId="73366708" sldId="483"/>
            <ac:picMk id="3076" creationId="{F445D2F7-2E77-7A0B-7C0B-4B8D7981FFCC}"/>
          </ac:picMkLst>
        </pc:picChg>
        <pc:cxnChg chg="add mod">
          <ac:chgData name="蕭兆翔" userId="c09afb0b-60c9-45d8-81f2-4d7aa859f4bf" providerId="ADAL" clId="{54EA1219-623F-4E41-8B8F-54BE757E7C5B}" dt="2024-11-04T17:30:37.043" v="13693" actId="208"/>
          <ac:cxnSpMkLst>
            <pc:docMk/>
            <pc:sldMk cId="73366708" sldId="483"/>
            <ac:cxnSpMk id="8" creationId="{344340E1-64AD-1612-F40C-0A4D6E7D6067}"/>
          </ac:cxnSpMkLst>
        </pc:cxnChg>
        <pc:cxnChg chg="add mod">
          <ac:chgData name="蕭兆翔" userId="c09afb0b-60c9-45d8-81f2-4d7aa859f4bf" providerId="ADAL" clId="{54EA1219-623F-4E41-8B8F-54BE757E7C5B}" dt="2024-11-04T17:30:37.043" v="13693" actId="208"/>
          <ac:cxnSpMkLst>
            <pc:docMk/>
            <pc:sldMk cId="73366708" sldId="483"/>
            <ac:cxnSpMk id="10" creationId="{D8F70035-0AB4-B626-3873-03AF41454440}"/>
          </ac:cxnSpMkLst>
        </pc:cxnChg>
      </pc:sldChg>
      <pc:sldChg chg="addSp delSp modSp add mod">
        <pc:chgData name="蕭兆翔" userId="c09afb0b-60c9-45d8-81f2-4d7aa859f4bf" providerId="ADAL" clId="{54EA1219-623F-4E41-8B8F-54BE757E7C5B}" dt="2024-11-04T17:19:30.712" v="13667"/>
        <pc:sldMkLst>
          <pc:docMk/>
          <pc:sldMk cId="837752940" sldId="484"/>
        </pc:sldMkLst>
        <pc:spChg chg="add del mod">
          <ac:chgData name="蕭兆翔" userId="c09afb0b-60c9-45d8-81f2-4d7aa859f4bf" providerId="ADAL" clId="{54EA1219-623F-4E41-8B8F-54BE757E7C5B}" dt="2024-11-04T17:19:30.712" v="13667"/>
          <ac:spMkLst>
            <pc:docMk/>
            <pc:sldMk cId="837752940" sldId="484"/>
            <ac:spMk id="3" creationId="{0AE62F9A-B568-230B-4918-95BA72874530}"/>
          </ac:spMkLst>
        </pc:spChg>
        <pc:spChg chg="mod">
          <ac:chgData name="蕭兆翔" userId="c09afb0b-60c9-45d8-81f2-4d7aa859f4bf" providerId="ADAL" clId="{54EA1219-623F-4E41-8B8F-54BE757E7C5B}" dt="2024-11-04T17:19:06.147" v="13639" actId="20577"/>
          <ac:spMkLst>
            <pc:docMk/>
            <pc:sldMk cId="837752940" sldId="484"/>
            <ac:spMk id="9" creationId="{D99804CD-9583-8A44-929F-0791AC95F791}"/>
          </ac:spMkLst>
        </pc:spChg>
      </pc:sldChg>
      <pc:sldChg chg="addSp delSp modSp add mod">
        <pc:chgData name="蕭兆翔" userId="c09afb0b-60c9-45d8-81f2-4d7aa859f4bf" providerId="ADAL" clId="{54EA1219-623F-4E41-8B8F-54BE757E7C5B}" dt="2024-11-04T18:26:33.424" v="14356" actId="1076"/>
        <pc:sldMkLst>
          <pc:docMk/>
          <pc:sldMk cId="3916030918" sldId="485"/>
        </pc:sldMkLst>
        <pc:spChg chg="mod">
          <ac:chgData name="蕭兆翔" userId="c09afb0b-60c9-45d8-81f2-4d7aa859f4bf" providerId="ADAL" clId="{54EA1219-623F-4E41-8B8F-54BE757E7C5B}" dt="2024-11-04T17:41:20.674" v="13891" actId="20577"/>
          <ac:spMkLst>
            <pc:docMk/>
            <pc:sldMk cId="3916030918" sldId="485"/>
            <ac:spMk id="3" creationId="{C8E66867-B625-3DCB-0488-45C97B1C5106}"/>
          </ac:spMkLst>
        </pc:spChg>
        <pc:spChg chg="del">
          <ac:chgData name="蕭兆翔" userId="c09afb0b-60c9-45d8-81f2-4d7aa859f4bf" providerId="ADAL" clId="{54EA1219-623F-4E41-8B8F-54BE757E7C5B}" dt="2024-11-04T17:44:09.247" v="13901" actId="478"/>
          <ac:spMkLst>
            <pc:docMk/>
            <pc:sldMk cId="3916030918" sldId="485"/>
            <ac:spMk id="6" creationId="{EDBE96D9-A648-6A1B-086B-33D781353DFD}"/>
          </ac:spMkLst>
        </pc:spChg>
        <pc:spChg chg="del">
          <ac:chgData name="蕭兆翔" userId="c09afb0b-60c9-45d8-81f2-4d7aa859f4bf" providerId="ADAL" clId="{54EA1219-623F-4E41-8B8F-54BE757E7C5B}" dt="2024-11-04T17:44:09.247" v="13901" actId="478"/>
          <ac:spMkLst>
            <pc:docMk/>
            <pc:sldMk cId="3916030918" sldId="485"/>
            <ac:spMk id="7" creationId="{4BCED01E-D584-F92A-2E63-3600A167D871}"/>
          </ac:spMkLst>
        </pc:spChg>
        <pc:spChg chg="del">
          <ac:chgData name="蕭兆翔" userId="c09afb0b-60c9-45d8-81f2-4d7aa859f4bf" providerId="ADAL" clId="{54EA1219-623F-4E41-8B8F-54BE757E7C5B}" dt="2024-11-04T17:44:09.247" v="13901" actId="478"/>
          <ac:spMkLst>
            <pc:docMk/>
            <pc:sldMk cId="3916030918" sldId="485"/>
            <ac:spMk id="8" creationId="{BD077A0D-E3B7-13F0-8D59-D220ADC272ED}"/>
          </ac:spMkLst>
        </pc:spChg>
        <pc:spChg chg="mod">
          <ac:chgData name="蕭兆翔" userId="c09afb0b-60c9-45d8-81f2-4d7aa859f4bf" providerId="ADAL" clId="{54EA1219-623F-4E41-8B8F-54BE757E7C5B}" dt="2024-11-04T18:21:02.140" v="14279" actId="1076"/>
          <ac:spMkLst>
            <pc:docMk/>
            <pc:sldMk cId="3916030918" sldId="485"/>
            <ac:spMk id="9" creationId="{CE6D6956-5524-BF91-DE91-D4D57D1C4E03}"/>
          </ac:spMkLst>
        </pc:spChg>
        <pc:spChg chg="add del mod">
          <ac:chgData name="蕭兆翔" userId="c09afb0b-60c9-45d8-81f2-4d7aa859f4bf" providerId="ADAL" clId="{54EA1219-623F-4E41-8B8F-54BE757E7C5B}" dt="2024-11-04T18:04:22.532" v="14070" actId="478"/>
          <ac:spMkLst>
            <pc:docMk/>
            <pc:sldMk cId="3916030918" sldId="485"/>
            <ac:spMk id="15" creationId="{51AFD3BB-4DF3-6381-BCCA-78D91C3694EC}"/>
          </ac:spMkLst>
        </pc:spChg>
        <pc:spChg chg="add del mod">
          <ac:chgData name="蕭兆翔" userId="c09afb0b-60c9-45d8-81f2-4d7aa859f4bf" providerId="ADAL" clId="{54EA1219-623F-4E41-8B8F-54BE757E7C5B}" dt="2024-11-04T18:04:22.532" v="14070" actId="478"/>
          <ac:spMkLst>
            <pc:docMk/>
            <pc:sldMk cId="3916030918" sldId="485"/>
            <ac:spMk id="16" creationId="{C4E287CB-9351-5C9E-9F1D-53FE64F13B79}"/>
          </ac:spMkLst>
        </pc:spChg>
        <pc:spChg chg="add del mod">
          <ac:chgData name="蕭兆翔" userId="c09afb0b-60c9-45d8-81f2-4d7aa859f4bf" providerId="ADAL" clId="{54EA1219-623F-4E41-8B8F-54BE757E7C5B}" dt="2024-11-04T18:04:22.532" v="14070" actId="478"/>
          <ac:spMkLst>
            <pc:docMk/>
            <pc:sldMk cId="3916030918" sldId="485"/>
            <ac:spMk id="17" creationId="{0D0B2286-D1D8-CBFD-34D8-F1214E6F91FD}"/>
          </ac:spMkLst>
        </pc:spChg>
        <pc:spChg chg="add">
          <ac:chgData name="蕭兆翔" userId="c09afb0b-60c9-45d8-81f2-4d7aa859f4bf" providerId="ADAL" clId="{54EA1219-623F-4E41-8B8F-54BE757E7C5B}" dt="2024-11-04T18:04:23.396" v="14071"/>
          <ac:spMkLst>
            <pc:docMk/>
            <pc:sldMk cId="3916030918" sldId="485"/>
            <ac:spMk id="18" creationId="{BBB95FE4-E5B1-1565-728F-3826DB3DDF2F}"/>
          </ac:spMkLst>
        </pc:spChg>
        <pc:spChg chg="add mod">
          <ac:chgData name="蕭兆翔" userId="c09afb0b-60c9-45d8-81f2-4d7aa859f4bf" providerId="ADAL" clId="{54EA1219-623F-4E41-8B8F-54BE757E7C5B}" dt="2024-11-04T18:11:11.206" v="14157" actId="12789"/>
          <ac:spMkLst>
            <pc:docMk/>
            <pc:sldMk cId="3916030918" sldId="485"/>
            <ac:spMk id="20" creationId="{6E537C07-8583-8042-286C-16BE8C90767C}"/>
          </ac:spMkLst>
        </pc:spChg>
        <pc:spChg chg="add mod">
          <ac:chgData name="蕭兆翔" userId="c09afb0b-60c9-45d8-81f2-4d7aa859f4bf" providerId="ADAL" clId="{54EA1219-623F-4E41-8B8F-54BE757E7C5B}" dt="2024-11-04T18:11:11.206" v="14157" actId="12789"/>
          <ac:spMkLst>
            <pc:docMk/>
            <pc:sldMk cId="3916030918" sldId="485"/>
            <ac:spMk id="21" creationId="{C7EC5519-1B39-160E-0D66-E062845E6A24}"/>
          </ac:spMkLst>
        </pc:spChg>
        <pc:spChg chg="add mod">
          <ac:chgData name="蕭兆翔" userId="c09afb0b-60c9-45d8-81f2-4d7aa859f4bf" providerId="ADAL" clId="{54EA1219-623F-4E41-8B8F-54BE757E7C5B}" dt="2024-11-04T18:11:11.206" v="14157" actId="12789"/>
          <ac:spMkLst>
            <pc:docMk/>
            <pc:sldMk cId="3916030918" sldId="485"/>
            <ac:spMk id="22" creationId="{3D513EA2-9B2E-457C-4984-FAB04DF85581}"/>
          </ac:spMkLst>
        </pc:spChg>
        <pc:spChg chg="add mod">
          <ac:chgData name="蕭兆翔" userId="c09afb0b-60c9-45d8-81f2-4d7aa859f4bf" providerId="ADAL" clId="{54EA1219-623F-4E41-8B8F-54BE757E7C5B}" dt="2024-11-04T18:11:11.206" v="14157" actId="12789"/>
          <ac:spMkLst>
            <pc:docMk/>
            <pc:sldMk cId="3916030918" sldId="485"/>
            <ac:spMk id="23" creationId="{CC2C921A-BACF-4DC6-D501-66883649075F}"/>
          </ac:spMkLst>
        </pc:spChg>
        <pc:spChg chg="add mod">
          <ac:chgData name="蕭兆翔" userId="c09afb0b-60c9-45d8-81f2-4d7aa859f4bf" providerId="ADAL" clId="{54EA1219-623F-4E41-8B8F-54BE757E7C5B}" dt="2024-11-04T18:25:26.816" v="14326" actId="1076"/>
          <ac:spMkLst>
            <pc:docMk/>
            <pc:sldMk cId="3916030918" sldId="485"/>
            <ac:spMk id="25" creationId="{D1524446-BEA4-A898-7CE0-D9D200EC53E6}"/>
          </ac:spMkLst>
        </pc:spChg>
        <pc:spChg chg="add mod">
          <ac:chgData name="蕭兆翔" userId="c09afb0b-60c9-45d8-81f2-4d7aa859f4bf" providerId="ADAL" clId="{54EA1219-623F-4E41-8B8F-54BE757E7C5B}" dt="2024-11-04T18:21:17.613" v="14284" actId="20577"/>
          <ac:spMkLst>
            <pc:docMk/>
            <pc:sldMk cId="3916030918" sldId="485"/>
            <ac:spMk id="26" creationId="{795C96A7-1BF3-F380-14D5-A25659D99B0D}"/>
          </ac:spMkLst>
        </pc:spChg>
        <pc:spChg chg="add mod">
          <ac:chgData name="蕭兆翔" userId="c09afb0b-60c9-45d8-81f2-4d7aa859f4bf" providerId="ADAL" clId="{54EA1219-623F-4E41-8B8F-54BE757E7C5B}" dt="2024-11-04T18:18:08.710" v="14261" actId="207"/>
          <ac:spMkLst>
            <pc:docMk/>
            <pc:sldMk cId="3916030918" sldId="485"/>
            <ac:spMk id="27" creationId="{FBD9CC72-285C-7FAF-1FD9-F77ED427E444}"/>
          </ac:spMkLst>
        </pc:spChg>
        <pc:spChg chg="add mod">
          <ac:chgData name="蕭兆翔" userId="c09afb0b-60c9-45d8-81f2-4d7aa859f4bf" providerId="ADAL" clId="{54EA1219-623F-4E41-8B8F-54BE757E7C5B}" dt="2024-11-04T18:26:33.424" v="14356" actId="1076"/>
          <ac:spMkLst>
            <pc:docMk/>
            <pc:sldMk cId="3916030918" sldId="485"/>
            <ac:spMk id="28" creationId="{A8D7C86C-3517-5939-DA3B-6CDD894A0AA4}"/>
          </ac:spMkLst>
        </pc:spChg>
        <pc:spChg chg="add mod">
          <ac:chgData name="蕭兆翔" userId="c09afb0b-60c9-45d8-81f2-4d7aa859f4bf" providerId="ADAL" clId="{54EA1219-623F-4E41-8B8F-54BE757E7C5B}" dt="2024-11-04T18:26:03.442" v="14352"/>
          <ac:spMkLst>
            <pc:docMk/>
            <pc:sldMk cId="3916030918" sldId="485"/>
            <ac:spMk id="29" creationId="{331C5678-E5A5-FC4C-C670-8E58460CE421}"/>
          </ac:spMkLst>
        </pc:spChg>
        <pc:picChg chg="del">
          <ac:chgData name="蕭兆翔" userId="c09afb0b-60c9-45d8-81f2-4d7aa859f4bf" providerId="ADAL" clId="{54EA1219-623F-4E41-8B8F-54BE757E7C5B}" dt="2024-11-04T17:43:58.516" v="13892" actId="478"/>
          <ac:picMkLst>
            <pc:docMk/>
            <pc:sldMk cId="3916030918" sldId="485"/>
            <ac:picMk id="5" creationId="{45F0BA89-50F2-5027-EEDC-CD21B8EE30E3}"/>
          </ac:picMkLst>
        </pc:picChg>
        <pc:picChg chg="add del mod">
          <ac:chgData name="蕭兆翔" userId="c09afb0b-60c9-45d8-81f2-4d7aa859f4bf" providerId="ADAL" clId="{54EA1219-623F-4E41-8B8F-54BE757E7C5B}" dt="2024-11-04T18:04:22.532" v="14070" actId="478"/>
          <ac:picMkLst>
            <pc:docMk/>
            <pc:sldMk cId="3916030918" sldId="485"/>
            <ac:picMk id="10" creationId="{A381695F-40D2-CE9A-81F0-08CD4D6EA329}"/>
          </ac:picMkLst>
        </pc:picChg>
        <pc:picChg chg="add del mod">
          <ac:chgData name="蕭兆翔" userId="c09afb0b-60c9-45d8-81f2-4d7aa859f4bf" providerId="ADAL" clId="{54EA1219-623F-4E41-8B8F-54BE757E7C5B}" dt="2024-11-04T18:04:22.532" v="14070" actId="478"/>
          <ac:picMkLst>
            <pc:docMk/>
            <pc:sldMk cId="3916030918" sldId="485"/>
            <ac:picMk id="12" creationId="{5D97F266-7B97-48F2-18D0-F2EE2D09A48C}"/>
          </ac:picMkLst>
        </pc:picChg>
        <pc:picChg chg="add del mod">
          <ac:chgData name="蕭兆翔" userId="c09afb0b-60c9-45d8-81f2-4d7aa859f4bf" providerId="ADAL" clId="{54EA1219-623F-4E41-8B8F-54BE757E7C5B}" dt="2024-11-04T18:04:22.532" v="14070" actId="478"/>
          <ac:picMkLst>
            <pc:docMk/>
            <pc:sldMk cId="3916030918" sldId="485"/>
            <ac:picMk id="14" creationId="{CB091B10-2F11-061A-0B58-ACBE4A374D9A}"/>
          </ac:picMkLst>
        </pc:picChg>
        <pc:picChg chg="add mod modCrop">
          <ac:chgData name="蕭兆翔" userId="c09afb0b-60c9-45d8-81f2-4d7aa859f4bf" providerId="ADAL" clId="{54EA1219-623F-4E41-8B8F-54BE757E7C5B}" dt="2024-11-04T18:10:32.673" v="14076" actId="732"/>
          <ac:picMkLst>
            <pc:docMk/>
            <pc:sldMk cId="3916030918" sldId="485"/>
            <ac:picMk id="19" creationId="{8AF66D3A-878D-53AB-B161-E0A60A05D1EF}"/>
          </ac:picMkLst>
        </pc:picChg>
      </pc:sldChg>
    </pc:docChg>
  </pc:docChgLst>
  <pc:docChgLst>
    <pc:chgData name="蕭兆翔" userId="c09afb0b-60c9-45d8-81f2-4d7aa859f4bf" providerId="ADAL" clId="{4854481A-8E19-4E2D-80D3-255FC4688919}"/>
    <pc:docChg chg="undo redo custSel addSld delSld modSld sldOrd">
      <pc:chgData name="蕭兆翔" userId="c09afb0b-60c9-45d8-81f2-4d7aa859f4bf" providerId="ADAL" clId="{4854481A-8E19-4E2D-80D3-255FC4688919}" dt="2024-10-15T09:58:23.155" v="15859" actId="1076"/>
      <pc:docMkLst>
        <pc:docMk/>
      </pc:docMkLst>
      <pc:sldChg chg="del">
        <pc:chgData name="蕭兆翔" userId="c09afb0b-60c9-45d8-81f2-4d7aa859f4bf" providerId="ADAL" clId="{4854481A-8E19-4E2D-80D3-255FC4688919}" dt="2024-09-29T06:50:37.270" v="0" actId="47"/>
        <pc:sldMkLst>
          <pc:docMk/>
          <pc:sldMk cId="1192488509" sldId="257"/>
        </pc:sldMkLst>
      </pc:sldChg>
      <pc:sldChg chg="delSp modSp del">
        <pc:chgData name="蕭兆翔" userId="c09afb0b-60c9-45d8-81f2-4d7aa859f4bf" providerId="ADAL" clId="{4854481A-8E19-4E2D-80D3-255FC4688919}" dt="2024-09-29T12:54:55.436" v="977" actId="47"/>
        <pc:sldMkLst>
          <pc:docMk/>
          <pc:sldMk cId="1073045484" sldId="258"/>
        </pc:sldMkLst>
        <pc:picChg chg="del mod">
          <ac:chgData name="蕭兆翔" userId="c09afb0b-60c9-45d8-81f2-4d7aa859f4bf" providerId="ADAL" clId="{4854481A-8E19-4E2D-80D3-255FC4688919}" dt="2024-09-29T12:54:39.496" v="969" actId="21"/>
          <ac:picMkLst>
            <pc:docMk/>
            <pc:sldMk cId="1073045484" sldId="258"/>
            <ac:picMk id="3074" creationId="{00000000-0000-0000-0000-000000000000}"/>
          </ac:picMkLst>
        </pc:picChg>
      </pc:sldChg>
      <pc:sldChg chg="del">
        <pc:chgData name="蕭兆翔" userId="c09afb0b-60c9-45d8-81f2-4d7aa859f4bf" providerId="ADAL" clId="{4854481A-8E19-4E2D-80D3-255FC4688919}" dt="2024-09-30T15:27:20.150" v="3518" actId="47"/>
        <pc:sldMkLst>
          <pc:docMk/>
          <pc:sldMk cId="864756122" sldId="260"/>
        </pc:sldMkLst>
      </pc:sldChg>
      <pc:sldChg chg="addSp delSp modSp mod ord">
        <pc:chgData name="蕭兆翔" userId="c09afb0b-60c9-45d8-81f2-4d7aa859f4bf" providerId="ADAL" clId="{4854481A-8E19-4E2D-80D3-255FC4688919}" dt="2024-09-30T15:40:11.464" v="3918" actId="207"/>
        <pc:sldMkLst>
          <pc:docMk/>
          <pc:sldMk cId="541510789" sldId="261"/>
        </pc:sldMkLst>
        <pc:spChg chg="mod">
          <ac:chgData name="蕭兆翔" userId="c09afb0b-60c9-45d8-81f2-4d7aa859f4bf" providerId="ADAL" clId="{4854481A-8E19-4E2D-80D3-255FC4688919}" dt="2024-09-30T15:30:47.680" v="3635" actId="20577"/>
          <ac:spMkLst>
            <pc:docMk/>
            <pc:sldMk cId="541510789" sldId="261"/>
            <ac:spMk id="2" creationId="{00000000-0000-0000-0000-000000000000}"/>
          </ac:spMkLst>
        </pc:spChg>
        <pc:spChg chg="mod">
          <ac:chgData name="蕭兆翔" userId="c09afb0b-60c9-45d8-81f2-4d7aa859f4bf" providerId="ADAL" clId="{4854481A-8E19-4E2D-80D3-255FC4688919}" dt="2024-09-30T15:35:43.079" v="3758" actId="1076"/>
          <ac:spMkLst>
            <pc:docMk/>
            <pc:sldMk cId="541510789" sldId="261"/>
            <ac:spMk id="3" creationId="{615E6ECC-424F-C280-9BF7-C0E940219629}"/>
          </ac:spMkLst>
        </pc:spChg>
        <pc:spChg chg="add mod">
          <ac:chgData name="蕭兆翔" userId="c09afb0b-60c9-45d8-81f2-4d7aa859f4bf" providerId="ADAL" clId="{4854481A-8E19-4E2D-80D3-255FC4688919}" dt="2024-09-30T15:35:43.079" v="3758" actId="1076"/>
          <ac:spMkLst>
            <pc:docMk/>
            <pc:sldMk cId="541510789" sldId="261"/>
            <ac:spMk id="4" creationId="{45683FEC-42C8-AF92-CFF9-A45D3DE124DD}"/>
          </ac:spMkLst>
        </pc:spChg>
        <pc:spChg chg="add mod">
          <ac:chgData name="蕭兆翔" userId="c09afb0b-60c9-45d8-81f2-4d7aa859f4bf" providerId="ADAL" clId="{4854481A-8E19-4E2D-80D3-255FC4688919}" dt="2024-09-30T15:35:43.079" v="3758" actId="1076"/>
          <ac:spMkLst>
            <pc:docMk/>
            <pc:sldMk cId="541510789" sldId="261"/>
            <ac:spMk id="5" creationId="{913FC996-85C8-E2CC-15BC-1C3CC5CAC043}"/>
          </ac:spMkLst>
        </pc:spChg>
        <pc:spChg chg="add mod">
          <ac:chgData name="蕭兆翔" userId="c09afb0b-60c9-45d8-81f2-4d7aa859f4bf" providerId="ADAL" clId="{4854481A-8E19-4E2D-80D3-255FC4688919}" dt="2024-09-30T15:33:31.102" v="3685"/>
          <ac:spMkLst>
            <pc:docMk/>
            <pc:sldMk cId="541510789" sldId="261"/>
            <ac:spMk id="6" creationId="{27AEFAD5-E896-A4F1-27C8-90B73887D18A}"/>
          </ac:spMkLst>
        </pc:spChg>
        <pc:spChg chg="add mod">
          <ac:chgData name="蕭兆翔" userId="c09afb0b-60c9-45d8-81f2-4d7aa859f4bf" providerId="ADAL" clId="{4854481A-8E19-4E2D-80D3-255FC4688919}" dt="2024-09-30T15:33:43.576" v="3688"/>
          <ac:spMkLst>
            <pc:docMk/>
            <pc:sldMk cId="541510789" sldId="261"/>
            <ac:spMk id="7" creationId="{77C27A97-1915-2D95-5577-C0168CFF4A99}"/>
          </ac:spMkLst>
        </pc:spChg>
        <pc:spChg chg="add mod">
          <ac:chgData name="蕭兆翔" userId="c09afb0b-60c9-45d8-81f2-4d7aa859f4bf" providerId="ADAL" clId="{4854481A-8E19-4E2D-80D3-255FC4688919}" dt="2024-09-30T15:37:46.484" v="3830" actId="1076"/>
          <ac:spMkLst>
            <pc:docMk/>
            <pc:sldMk cId="541510789" sldId="261"/>
            <ac:spMk id="8" creationId="{02C74408-C67D-D3F0-75D1-27BB7B6A913A}"/>
          </ac:spMkLst>
        </pc:spChg>
        <pc:spChg chg="add del mod">
          <ac:chgData name="蕭兆翔" userId="c09afb0b-60c9-45d8-81f2-4d7aa859f4bf" providerId="ADAL" clId="{4854481A-8E19-4E2D-80D3-255FC4688919}" dt="2024-09-30T15:37:46.911" v="3832"/>
          <ac:spMkLst>
            <pc:docMk/>
            <pc:sldMk cId="541510789" sldId="261"/>
            <ac:spMk id="10" creationId="{AF70205C-D253-94E8-272B-39B370B266FD}"/>
          </ac:spMkLst>
        </pc:spChg>
        <pc:spChg chg="add del mod">
          <ac:chgData name="蕭兆翔" userId="c09afb0b-60c9-45d8-81f2-4d7aa859f4bf" providerId="ADAL" clId="{4854481A-8E19-4E2D-80D3-255FC4688919}" dt="2024-09-30T15:39:46.115" v="3909" actId="21"/>
          <ac:spMkLst>
            <pc:docMk/>
            <pc:sldMk cId="541510789" sldId="261"/>
            <ac:spMk id="11" creationId="{04998785-5AB9-4749-FD3D-AC593C23A3C8}"/>
          </ac:spMkLst>
        </pc:spChg>
        <pc:spChg chg="add mod">
          <ac:chgData name="蕭兆翔" userId="c09afb0b-60c9-45d8-81f2-4d7aa859f4bf" providerId="ADAL" clId="{4854481A-8E19-4E2D-80D3-255FC4688919}" dt="2024-09-30T15:40:11.464" v="3918" actId="207"/>
          <ac:spMkLst>
            <pc:docMk/>
            <pc:sldMk cId="541510789" sldId="261"/>
            <ac:spMk id="12" creationId="{FFB49D28-255A-6B89-5A50-D9177E465A7F}"/>
          </ac:spMkLst>
        </pc:spChg>
        <pc:picChg chg="add mod">
          <ac:chgData name="蕭兆翔" userId="c09afb0b-60c9-45d8-81f2-4d7aa859f4bf" providerId="ADAL" clId="{4854481A-8E19-4E2D-80D3-255FC4688919}" dt="2024-09-30T15:35:44.847" v="3767" actId="1076"/>
          <ac:picMkLst>
            <pc:docMk/>
            <pc:sldMk cId="541510789" sldId="261"/>
            <ac:picMk id="9" creationId="{EB63B022-FE59-8676-572E-1FBB88D01186}"/>
          </ac:picMkLst>
        </pc:picChg>
        <pc:picChg chg="del mod">
          <ac:chgData name="蕭兆翔" userId="c09afb0b-60c9-45d8-81f2-4d7aa859f4bf" providerId="ADAL" clId="{4854481A-8E19-4E2D-80D3-255FC4688919}" dt="2024-09-30T15:28:05.741" v="3532" actId="478"/>
          <ac:picMkLst>
            <pc:docMk/>
            <pc:sldMk cId="541510789" sldId="261"/>
            <ac:picMk id="6146" creationId="{00000000-0000-0000-0000-000000000000}"/>
          </ac:picMkLst>
        </pc:picChg>
        <pc:picChg chg="del mod">
          <ac:chgData name="蕭兆翔" userId="c09afb0b-60c9-45d8-81f2-4d7aa859f4bf" providerId="ADAL" clId="{4854481A-8E19-4E2D-80D3-255FC4688919}" dt="2024-09-30T15:30:25.370" v="3584" actId="478"/>
          <ac:picMkLst>
            <pc:docMk/>
            <pc:sldMk cId="541510789" sldId="261"/>
            <ac:picMk id="6147" creationId="{00000000-0000-0000-0000-000000000000}"/>
          </ac:picMkLst>
        </pc:picChg>
        <pc:picChg chg="add mod">
          <ac:chgData name="蕭兆翔" userId="c09afb0b-60c9-45d8-81f2-4d7aa859f4bf" providerId="ADAL" clId="{4854481A-8E19-4E2D-80D3-255FC4688919}" dt="2024-09-30T15:35:43.079" v="3758" actId="1076"/>
          <ac:picMkLst>
            <pc:docMk/>
            <pc:sldMk cId="541510789" sldId="261"/>
            <ac:picMk id="14338" creationId="{00000000-0000-0000-0000-000000000000}"/>
          </ac:picMkLst>
        </pc:picChg>
      </pc:sldChg>
      <pc:sldChg chg="del">
        <pc:chgData name="蕭兆翔" userId="c09afb0b-60c9-45d8-81f2-4d7aa859f4bf" providerId="ADAL" clId="{4854481A-8E19-4E2D-80D3-255FC4688919}" dt="2024-09-30T13:34:36.343" v="2773" actId="47"/>
        <pc:sldMkLst>
          <pc:docMk/>
          <pc:sldMk cId="3674279211" sldId="262"/>
        </pc:sldMkLst>
      </pc:sldChg>
      <pc:sldChg chg="del">
        <pc:chgData name="蕭兆翔" userId="c09afb0b-60c9-45d8-81f2-4d7aa859f4bf" providerId="ADAL" clId="{4854481A-8E19-4E2D-80D3-255FC4688919}" dt="2024-09-30T15:24:00.040" v="3498" actId="47"/>
        <pc:sldMkLst>
          <pc:docMk/>
          <pc:sldMk cId="3848012025" sldId="263"/>
        </pc:sldMkLst>
      </pc:sldChg>
      <pc:sldChg chg="addSp delSp modSp add del mod ord">
        <pc:chgData name="蕭兆翔" userId="c09afb0b-60c9-45d8-81f2-4d7aa859f4bf" providerId="ADAL" clId="{4854481A-8E19-4E2D-80D3-255FC4688919}" dt="2024-09-30T15:35:45.187" v="3769" actId="47"/>
        <pc:sldMkLst>
          <pc:docMk/>
          <pc:sldMk cId="1654479052" sldId="264"/>
        </pc:sldMkLst>
        <pc:spChg chg="add del mod">
          <ac:chgData name="蕭兆翔" userId="c09afb0b-60c9-45d8-81f2-4d7aa859f4bf" providerId="ADAL" clId="{4854481A-8E19-4E2D-80D3-255FC4688919}" dt="2024-09-30T15:35:42.599" v="3756" actId="47"/>
          <ac:spMkLst>
            <pc:docMk/>
            <pc:sldMk cId="1654479052" sldId="264"/>
            <ac:spMk id="2" creationId="{4668C535-ACB6-7C9E-6B5A-F23BBB2CAAED}"/>
          </ac:spMkLst>
        </pc:spChg>
        <pc:spChg chg="add del mod">
          <ac:chgData name="蕭兆翔" userId="c09afb0b-60c9-45d8-81f2-4d7aa859f4bf" providerId="ADAL" clId="{4854481A-8E19-4E2D-80D3-255FC4688919}" dt="2024-09-30T15:35:43.231" v="3759" actId="478"/>
          <ac:spMkLst>
            <pc:docMk/>
            <pc:sldMk cId="1654479052" sldId="264"/>
            <ac:spMk id="3" creationId="{047DEAB4-A4CD-D8A9-774C-A8ED8FEEE023}"/>
          </ac:spMkLst>
        </pc:spChg>
        <pc:picChg chg="add del">
          <ac:chgData name="蕭兆翔" userId="c09afb0b-60c9-45d8-81f2-4d7aa859f4bf" providerId="ADAL" clId="{4854481A-8E19-4E2D-80D3-255FC4688919}" dt="2024-09-30T15:35:42.407" v="3755" actId="478"/>
          <ac:picMkLst>
            <pc:docMk/>
            <pc:sldMk cId="1654479052" sldId="264"/>
            <ac:picMk id="9218" creationId="{00000000-0000-0000-0000-000000000000}"/>
          </ac:picMkLst>
        </pc:picChg>
        <pc:picChg chg="mod">
          <ac:chgData name="蕭兆翔" userId="c09afb0b-60c9-45d8-81f2-4d7aa859f4bf" providerId="ADAL" clId="{4854481A-8E19-4E2D-80D3-255FC4688919}" dt="2024-09-30T15:32:37.378" v="3665" actId="1076"/>
          <ac:picMkLst>
            <pc:docMk/>
            <pc:sldMk cId="1654479052" sldId="264"/>
            <ac:picMk id="9219" creationId="{00000000-0000-0000-0000-000000000000}"/>
          </ac:picMkLst>
        </pc:picChg>
      </pc:sldChg>
      <pc:sldChg chg="del ord">
        <pc:chgData name="蕭兆翔" userId="c09afb0b-60c9-45d8-81f2-4d7aa859f4bf" providerId="ADAL" clId="{4854481A-8E19-4E2D-80D3-255FC4688919}" dt="2024-09-30T15:27:08.192" v="3515" actId="47"/>
        <pc:sldMkLst>
          <pc:docMk/>
          <pc:sldMk cId="3228740113" sldId="265"/>
        </pc:sldMkLst>
      </pc:sldChg>
      <pc:sldChg chg="del">
        <pc:chgData name="蕭兆翔" userId="c09afb0b-60c9-45d8-81f2-4d7aa859f4bf" providerId="ADAL" clId="{4854481A-8E19-4E2D-80D3-255FC4688919}" dt="2024-09-30T15:24:27.998" v="3505" actId="47"/>
        <pc:sldMkLst>
          <pc:docMk/>
          <pc:sldMk cId="3475699543" sldId="266"/>
        </pc:sldMkLst>
      </pc:sldChg>
      <pc:sldChg chg="del">
        <pc:chgData name="蕭兆翔" userId="c09afb0b-60c9-45d8-81f2-4d7aa859f4bf" providerId="ADAL" clId="{4854481A-8E19-4E2D-80D3-255FC4688919}" dt="2024-09-30T15:27:19.577" v="3517" actId="47"/>
        <pc:sldMkLst>
          <pc:docMk/>
          <pc:sldMk cId="1787127576" sldId="267"/>
        </pc:sldMkLst>
      </pc:sldChg>
      <pc:sldChg chg="del">
        <pc:chgData name="蕭兆翔" userId="c09afb0b-60c9-45d8-81f2-4d7aa859f4bf" providerId="ADAL" clId="{4854481A-8E19-4E2D-80D3-255FC4688919}" dt="2024-09-30T15:27:18.936" v="3516" actId="47"/>
        <pc:sldMkLst>
          <pc:docMk/>
          <pc:sldMk cId="39998022" sldId="268"/>
        </pc:sldMkLst>
      </pc:sldChg>
      <pc:sldChg chg="delSp del ord">
        <pc:chgData name="蕭兆翔" userId="c09afb0b-60c9-45d8-81f2-4d7aa859f4bf" providerId="ADAL" clId="{4854481A-8E19-4E2D-80D3-255FC4688919}" dt="2024-09-30T15:28:06.740" v="3533" actId="47"/>
        <pc:sldMkLst>
          <pc:docMk/>
          <pc:sldMk cId="3294328415" sldId="269"/>
        </pc:sldMkLst>
        <pc:picChg chg="del">
          <ac:chgData name="蕭兆翔" userId="c09afb0b-60c9-45d8-81f2-4d7aa859f4bf" providerId="ADAL" clId="{4854481A-8E19-4E2D-80D3-255FC4688919}" dt="2024-09-30T15:27:31.105" v="3522" actId="21"/>
          <ac:picMkLst>
            <pc:docMk/>
            <pc:sldMk cId="3294328415" sldId="269"/>
            <ac:picMk id="14338" creationId="{00000000-0000-0000-0000-000000000000}"/>
          </ac:picMkLst>
        </pc:picChg>
      </pc:sldChg>
      <pc:sldChg chg="del">
        <pc:chgData name="蕭兆翔" userId="c09afb0b-60c9-45d8-81f2-4d7aa859f4bf" providerId="ADAL" clId="{4854481A-8E19-4E2D-80D3-255FC4688919}" dt="2024-09-30T15:27:22.572" v="3519" actId="47"/>
        <pc:sldMkLst>
          <pc:docMk/>
          <pc:sldMk cId="2886441966" sldId="270"/>
        </pc:sldMkLst>
      </pc:sldChg>
      <pc:sldChg chg="del">
        <pc:chgData name="蕭兆翔" userId="c09afb0b-60c9-45d8-81f2-4d7aa859f4bf" providerId="ADAL" clId="{4854481A-8E19-4E2D-80D3-255FC4688919}" dt="2024-09-30T15:24:40.102" v="3506" actId="47"/>
        <pc:sldMkLst>
          <pc:docMk/>
          <pc:sldMk cId="594775878" sldId="271"/>
        </pc:sldMkLst>
      </pc:sldChg>
      <pc:sldChg chg="del">
        <pc:chgData name="蕭兆翔" userId="c09afb0b-60c9-45d8-81f2-4d7aa859f4bf" providerId="ADAL" clId="{4854481A-8E19-4E2D-80D3-255FC4688919}" dt="2024-09-30T15:24:41.760" v="3507" actId="47"/>
        <pc:sldMkLst>
          <pc:docMk/>
          <pc:sldMk cId="2787777471" sldId="272"/>
        </pc:sldMkLst>
      </pc:sldChg>
      <pc:sldChg chg="del">
        <pc:chgData name="蕭兆翔" userId="c09afb0b-60c9-45d8-81f2-4d7aa859f4bf" providerId="ADAL" clId="{4854481A-8E19-4E2D-80D3-255FC4688919}" dt="2024-09-30T15:24:44.123" v="3508" actId="47"/>
        <pc:sldMkLst>
          <pc:docMk/>
          <pc:sldMk cId="831503221" sldId="273"/>
        </pc:sldMkLst>
      </pc:sldChg>
      <pc:sldChg chg="del">
        <pc:chgData name="蕭兆翔" userId="c09afb0b-60c9-45d8-81f2-4d7aa859f4bf" providerId="ADAL" clId="{4854481A-8E19-4E2D-80D3-255FC4688919}" dt="2024-09-30T15:24:45.814" v="3509" actId="47"/>
        <pc:sldMkLst>
          <pc:docMk/>
          <pc:sldMk cId="841720984" sldId="274"/>
        </pc:sldMkLst>
      </pc:sldChg>
      <pc:sldChg chg="del">
        <pc:chgData name="蕭兆翔" userId="c09afb0b-60c9-45d8-81f2-4d7aa859f4bf" providerId="ADAL" clId="{4854481A-8E19-4E2D-80D3-255FC4688919}" dt="2024-09-30T15:24:47.797" v="3510" actId="47"/>
        <pc:sldMkLst>
          <pc:docMk/>
          <pc:sldMk cId="1027112213" sldId="275"/>
        </pc:sldMkLst>
      </pc:sldChg>
      <pc:sldChg chg="delSp del">
        <pc:chgData name="蕭兆翔" userId="c09afb0b-60c9-45d8-81f2-4d7aa859f4bf" providerId="ADAL" clId="{4854481A-8E19-4E2D-80D3-255FC4688919}" dt="2024-09-30T15:49:12.027" v="3942" actId="47"/>
        <pc:sldMkLst>
          <pc:docMk/>
          <pc:sldMk cId="1918217903" sldId="276"/>
        </pc:sldMkLst>
        <pc:picChg chg="del">
          <ac:chgData name="蕭兆翔" userId="c09afb0b-60c9-45d8-81f2-4d7aa859f4bf" providerId="ADAL" clId="{4854481A-8E19-4E2D-80D3-255FC4688919}" dt="2024-09-30T15:49:10.094" v="3940" actId="21"/>
          <ac:picMkLst>
            <pc:docMk/>
            <pc:sldMk cId="1918217903" sldId="276"/>
            <ac:picMk id="22530" creationId="{00000000-0000-0000-0000-000000000000}"/>
          </ac:picMkLst>
        </pc:picChg>
      </pc:sldChg>
      <pc:sldChg chg="del">
        <pc:chgData name="蕭兆翔" userId="c09afb0b-60c9-45d8-81f2-4d7aa859f4bf" providerId="ADAL" clId="{4854481A-8E19-4E2D-80D3-255FC4688919}" dt="2024-09-30T15:24:51.188" v="3511" actId="47"/>
        <pc:sldMkLst>
          <pc:docMk/>
          <pc:sldMk cId="1375511802" sldId="277"/>
        </pc:sldMkLst>
      </pc:sldChg>
      <pc:sldChg chg="modSp">
        <pc:chgData name="蕭兆翔" userId="c09afb0b-60c9-45d8-81f2-4d7aa859f4bf" providerId="ADAL" clId="{4854481A-8E19-4E2D-80D3-255FC4688919}" dt="2024-10-06T08:01:59.219" v="3966" actId="1076"/>
        <pc:sldMkLst>
          <pc:docMk/>
          <pc:sldMk cId="1615068282" sldId="278"/>
        </pc:sldMkLst>
        <pc:picChg chg="mod">
          <ac:chgData name="蕭兆翔" userId="c09afb0b-60c9-45d8-81f2-4d7aa859f4bf" providerId="ADAL" clId="{4854481A-8E19-4E2D-80D3-255FC4688919}" dt="2024-10-06T08:01:59.219" v="3966" actId="1076"/>
          <ac:picMkLst>
            <pc:docMk/>
            <pc:sldMk cId="1615068282" sldId="278"/>
            <ac:picMk id="23554" creationId="{00000000-0000-0000-0000-000000000000}"/>
          </ac:picMkLst>
        </pc:picChg>
      </pc:sldChg>
      <pc:sldChg chg="addSp delSp modSp add del mod">
        <pc:chgData name="蕭兆翔" userId="c09afb0b-60c9-45d8-81f2-4d7aa859f4bf" providerId="ADAL" clId="{4854481A-8E19-4E2D-80D3-255FC4688919}" dt="2024-10-14T04:57:55.167" v="8111" actId="47"/>
        <pc:sldMkLst>
          <pc:docMk/>
          <pc:sldMk cId="1116563818" sldId="311"/>
        </pc:sldMkLst>
        <pc:spChg chg="del">
          <ac:chgData name="蕭兆翔" userId="c09afb0b-60c9-45d8-81f2-4d7aa859f4bf" providerId="ADAL" clId="{4854481A-8E19-4E2D-80D3-255FC4688919}" dt="2024-10-14T03:31:13.177" v="6849" actId="478"/>
          <ac:spMkLst>
            <pc:docMk/>
            <pc:sldMk cId="1116563818" sldId="311"/>
            <ac:spMk id="2" creationId="{00000000-0000-0000-0000-000000000000}"/>
          </ac:spMkLst>
        </pc:spChg>
        <pc:picChg chg="add del mod">
          <ac:chgData name="蕭兆翔" userId="c09afb0b-60c9-45d8-81f2-4d7aa859f4bf" providerId="ADAL" clId="{4854481A-8E19-4E2D-80D3-255FC4688919}" dt="2024-10-14T04:57:53.645" v="8110" actId="21"/>
          <ac:picMkLst>
            <pc:docMk/>
            <pc:sldMk cId="1116563818" sldId="311"/>
            <ac:picMk id="57346" creationId="{00000000-0000-0000-0000-000000000000}"/>
          </ac:picMkLst>
        </pc:picChg>
      </pc:sldChg>
      <pc:sldChg chg="add del">
        <pc:chgData name="蕭兆翔" userId="c09afb0b-60c9-45d8-81f2-4d7aa859f4bf" providerId="ADAL" clId="{4854481A-8E19-4E2D-80D3-255FC4688919}" dt="2024-10-14T06:29:19.732" v="8622" actId="47"/>
        <pc:sldMkLst>
          <pc:docMk/>
          <pc:sldMk cId="1322198155" sldId="312"/>
        </pc:sldMkLst>
      </pc:sldChg>
      <pc:sldChg chg="add del">
        <pc:chgData name="蕭兆翔" userId="c09afb0b-60c9-45d8-81f2-4d7aa859f4bf" providerId="ADAL" clId="{4854481A-8E19-4E2D-80D3-255FC4688919}" dt="2024-10-14T13:53:05.646" v="11012" actId="47"/>
        <pc:sldMkLst>
          <pc:docMk/>
          <pc:sldMk cId="3914591602" sldId="313"/>
        </pc:sldMkLst>
      </pc:sldChg>
      <pc:sldChg chg="add del">
        <pc:chgData name="蕭兆翔" userId="c09afb0b-60c9-45d8-81f2-4d7aa859f4bf" providerId="ADAL" clId="{4854481A-8E19-4E2D-80D3-255FC4688919}" dt="2024-10-14T13:52:59.134" v="11010" actId="47"/>
        <pc:sldMkLst>
          <pc:docMk/>
          <pc:sldMk cId="2721526102" sldId="314"/>
        </pc:sldMkLst>
      </pc:sldChg>
      <pc:sldChg chg="add del">
        <pc:chgData name="蕭兆翔" userId="c09afb0b-60c9-45d8-81f2-4d7aa859f4bf" providerId="ADAL" clId="{4854481A-8E19-4E2D-80D3-255FC4688919}" dt="2024-10-14T13:52:57.105" v="11009" actId="47"/>
        <pc:sldMkLst>
          <pc:docMk/>
          <pc:sldMk cId="531188938" sldId="315"/>
        </pc:sldMkLst>
      </pc:sldChg>
      <pc:sldChg chg="add del">
        <pc:chgData name="蕭兆翔" userId="c09afb0b-60c9-45d8-81f2-4d7aa859f4bf" providerId="ADAL" clId="{4854481A-8E19-4E2D-80D3-255FC4688919}" dt="2024-10-14T13:53:03.069" v="11011" actId="47"/>
        <pc:sldMkLst>
          <pc:docMk/>
          <pc:sldMk cId="3237480481" sldId="316"/>
        </pc:sldMkLst>
      </pc:sldChg>
      <pc:sldChg chg="addSp delSp modSp add mod ord">
        <pc:chgData name="蕭兆翔" userId="c09afb0b-60c9-45d8-81f2-4d7aa859f4bf" providerId="ADAL" clId="{4854481A-8E19-4E2D-80D3-255FC4688919}" dt="2024-10-14T13:23:20.621" v="10791" actId="1076"/>
        <pc:sldMkLst>
          <pc:docMk/>
          <pc:sldMk cId="1308726338" sldId="317"/>
        </pc:sldMkLst>
        <pc:spChg chg="add mod">
          <ac:chgData name="蕭兆翔" userId="c09afb0b-60c9-45d8-81f2-4d7aa859f4bf" providerId="ADAL" clId="{4854481A-8E19-4E2D-80D3-255FC4688919}" dt="2024-10-14T07:40:19.337" v="9145" actId="20577"/>
          <ac:spMkLst>
            <pc:docMk/>
            <pc:sldMk cId="1308726338" sldId="317"/>
            <ac:spMk id="2" creationId="{DA472428-308F-84FA-07D6-71D4722FC112}"/>
          </ac:spMkLst>
        </pc:spChg>
        <pc:spChg chg="add del mod">
          <ac:chgData name="蕭兆翔" userId="c09afb0b-60c9-45d8-81f2-4d7aa859f4bf" providerId="ADAL" clId="{4854481A-8E19-4E2D-80D3-255FC4688919}" dt="2024-10-14T13:10:43.546" v="10615" actId="478"/>
          <ac:spMkLst>
            <pc:docMk/>
            <pc:sldMk cId="1308726338" sldId="317"/>
            <ac:spMk id="3" creationId="{5EEF52F6-963D-88F8-24BA-6EEFC9F1FCE0}"/>
          </ac:spMkLst>
        </pc:spChg>
        <pc:spChg chg="add mod">
          <ac:chgData name="蕭兆翔" userId="c09afb0b-60c9-45d8-81f2-4d7aa859f4bf" providerId="ADAL" clId="{4854481A-8E19-4E2D-80D3-255FC4688919}" dt="2024-10-14T13:23:18.887" v="10790" actId="1076"/>
          <ac:spMkLst>
            <pc:docMk/>
            <pc:sldMk cId="1308726338" sldId="317"/>
            <ac:spMk id="4" creationId="{3BD63EA3-90D0-65B1-F25A-B4F27509CA26}"/>
          </ac:spMkLst>
        </pc:spChg>
        <pc:spChg chg="add mod">
          <ac:chgData name="蕭兆翔" userId="c09afb0b-60c9-45d8-81f2-4d7aa859f4bf" providerId="ADAL" clId="{4854481A-8E19-4E2D-80D3-255FC4688919}" dt="2024-10-14T13:23:20.621" v="10791" actId="1076"/>
          <ac:spMkLst>
            <pc:docMk/>
            <pc:sldMk cId="1308726338" sldId="317"/>
            <ac:spMk id="6" creationId="{E9CF690B-E90F-D606-6F0C-568B13D24AA6}"/>
          </ac:spMkLst>
        </pc:spChg>
        <pc:picChg chg="del">
          <ac:chgData name="蕭兆翔" userId="c09afb0b-60c9-45d8-81f2-4d7aa859f4bf" providerId="ADAL" clId="{4854481A-8E19-4E2D-80D3-255FC4688919}" dt="2024-10-14T07:22:40.764" v="8708" actId="478"/>
          <ac:picMkLst>
            <pc:docMk/>
            <pc:sldMk cId="1308726338" sldId="317"/>
            <ac:picMk id="63490" creationId="{00000000-0000-0000-0000-000000000000}"/>
          </ac:picMkLst>
        </pc:picChg>
        <pc:picChg chg="mod">
          <ac:chgData name="蕭兆翔" userId="c09afb0b-60c9-45d8-81f2-4d7aa859f4bf" providerId="ADAL" clId="{4854481A-8E19-4E2D-80D3-255FC4688919}" dt="2024-10-14T13:10:45.966" v="10616" actId="1076"/>
          <ac:picMkLst>
            <pc:docMk/>
            <pc:sldMk cId="1308726338" sldId="317"/>
            <ac:picMk id="63491" creationId="{00000000-0000-0000-0000-000000000000}"/>
          </ac:picMkLst>
        </pc:picChg>
      </pc:sldChg>
      <pc:sldChg chg="add del">
        <pc:chgData name="蕭兆翔" userId="c09afb0b-60c9-45d8-81f2-4d7aa859f4bf" providerId="ADAL" clId="{4854481A-8E19-4E2D-80D3-255FC4688919}" dt="2024-10-14T14:45:25.346" v="11275" actId="47"/>
        <pc:sldMkLst>
          <pc:docMk/>
          <pc:sldMk cId="1193411290" sldId="318"/>
        </pc:sldMkLst>
      </pc:sldChg>
      <pc:sldChg chg="add del">
        <pc:chgData name="蕭兆翔" userId="c09afb0b-60c9-45d8-81f2-4d7aa859f4bf" providerId="ADAL" clId="{4854481A-8E19-4E2D-80D3-255FC4688919}" dt="2024-10-14T14:45:04.901" v="11266" actId="2696"/>
        <pc:sldMkLst>
          <pc:docMk/>
          <pc:sldMk cId="3792201212" sldId="318"/>
        </pc:sldMkLst>
      </pc:sldChg>
      <pc:sldChg chg="add del">
        <pc:chgData name="蕭兆翔" userId="c09afb0b-60c9-45d8-81f2-4d7aa859f4bf" providerId="ADAL" clId="{4854481A-8E19-4E2D-80D3-255FC4688919}" dt="2024-10-14T14:02:57.166" v="11066" actId="47"/>
        <pc:sldMkLst>
          <pc:docMk/>
          <pc:sldMk cId="1316296230" sldId="319"/>
        </pc:sldMkLst>
      </pc:sldChg>
      <pc:sldChg chg="add del">
        <pc:chgData name="蕭兆翔" userId="c09afb0b-60c9-45d8-81f2-4d7aa859f4bf" providerId="ADAL" clId="{4854481A-8E19-4E2D-80D3-255FC4688919}" dt="2024-10-14T14:02:55.125" v="11065" actId="47"/>
        <pc:sldMkLst>
          <pc:docMk/>
          <pc:sldMk cId="1098014751" sldId="320"/>
        </pc:sldMkLst>
      </pc:sldChg>
      <pc:sldChg chg="add del">
        <pc:chgData name="蕭兆翔" userId="c09afb0b-60c9-45d8-81f2-4d7aa859f4bf" providerId="ADAL" clId="{4854481A-8E19-4E2D-80D3-255FC4688919}" dt="2024-10-14T13:53:26.630" v="11014" actId="47"/>
        <pc:sldMkLst>
          <pc:docMk/>
          <pc:sldMk cId="3845705798" sldId="321"/>
        </pc:sldMkLst>
      </pc:sldChg>
      <pc:sldChg chg="add del">
        <pc:chgData name="蕭兆翔" userId="c09afb0b-60c9-45d8-81f2-4d7aa859f4bf" providerId="ADAL" clId="{4854481A-8E19-4E2D-80D3-255FC4688919}" dt="2024-10-14T13:53:23.396" v="11013" actId="47"/>
        <pc:sldMkLst>
          <pc:docMk/>
          <pc:sldMk cId="987676160" sldId="322"/>
        </pc:sldMkLst>
      </pc:sldChg>
      <pc:sldChg chg="add del">
        <pc:chgData name="蕭兆翔" userId="c09afb0b-60c9-45d8-81f2-4d7aa859f4bf" providerId="ADAL" clId="{4854481A-8E19-4E2D-80D3-255FC4688919}" dt="2024-10-14T14:45:04.901" v="11266" actId="2696"/>
        <pc:sldMkLst>
          <pc:docMk/>
          <pc:sldMk cId="678273697" sldId="323"/>
        </pc:sldMkLst>
      </pc:sldChg>
      <pc:sldChg chg="delSp add del">
        <pc:chgData name="蕭兆翔" userId="c09afb0b-60c9-45d8-81f2-4d7aa859f4bf" providerId="ADAL" clId="{4854481A-8E19-4E2D-80D3-255FC4688919}" dt="2024-10-14T14:45:28.089" v="11277" actId="47"/>
        <pc:sldMkLst>
          <pc:docMk/>
          <pc:sldMk cId="1134021798" sldId="323"/>
        </pc:sldMkLst>
        <pc:picChg chg="del">
          <ac:chgData name="蕭兆翔" userId="c09afb0b-60c9-45d8-81f2-4d7aa859f4bf" providerId="ADAL" clId="{4854481A-8E19-4E2D-80D3-255FC4688919}" dt="2024-10-14T14:45:27.002" v="11276" actId="21"/>
          <ac:picMkLst>
            <pc:docMk/>
            <pc:sldMk cId="1134021798" sldId="323"/>
            <ac:picMk id="69634" creationId="{00000000-0000-0000-0000-000000000000}"/>
          </ac:picMkLst>
        </pc:picChg>
      </pc:sldChg>
      <pc:sldChg chg="add del">
        <pc:chgData name="蕭兆翔" userId="c09afb0b-60c9-45d8-81f2-4d7aa859f4bf" providerId="ADAL" clId="{4854481A-8E19-4E2D-80D3-255FC4688919}" dt="2024-10-14T13:53:32.457" v="11015" actId="47"/>
        <pc:sldMkLst>
          <pc:docMk/>
          <pc:sldMk cId="985013246" sldId="324"/>
        </pc:sldMkLst>
      </pc:sldChg>
      <pc:sldChg chg="add del">
        <pc:chgData name="蕭兆翔" userId="c09afb0b-60c9-45d8-81f2-4d7aa859f4bf" providerId="ADAL" clId="{4854481A-8E19-4E2D-80D3-255FC4688919}" dt="2024-10-14T13:53:35.032" v="11016" actId="47"/>
        <pc:sldMkLst>
          <pc:docMk/>
          <pc:sldMk cId="1189356187" sldId="325"/>
        </pc:sldMkLst>
      </pc:sldChg>
      <pc:sldChg chg="add del">
        <pc:chgData name="蕭兆翔" userId="c09afb0b-60c9-45d8-81f2-4d7aa859f4bf" providerId="ADAL" clId="{4854481A-8E19-4E2D-80D3-255FC4688919}" dt="2024-10-14T07:36:13.016" v="9059" actId="2696"/>
        <pc:sldMkLst>
          <pc:docMk/>
          <pc:sldMk cId="430371797" sldId="326"/>
        </pc:sldMkLst>
      </pc:sldChg>
      <pc:sldChg chg="add del">
        <pc:chgData name="蕭兆翔" userId="c09afb0b-60c9-45d8-81f2-4d7aa859f4bf" providerId="ADAL" clId="{4854481A-8E19-4E2D-80D3-255FC4688919}" dt="2024-10-14T07:36:21.914" v="9061"/>
        <pc:sldMkLst>
          <pc:docMk/>
          <pc:sldMk cId="1494377571" sldId="326"/>
        </pc:sldMkLst>
      </pc:sldChg>
      <pc:sldChg chg="delSp add del">
        <pc:chgData name="蕭兆翔" userId="c09afb0b-60c9-45d8-81f2-4d7aa859f4bf" providerId="ADAL" clId="{4854481A-8E19-4E2D-80D3-255FC4688919}" dt="2024-10-14T07:36:24.747" v="9064" actId="47"/>
        <pc:sldMkLst>
          <pc:docMk/>
          <pc:sldMk cId="2866531030" sldId="326"/>
        </pc:sldMkLst>
        <pc:picChg chg="del">
          <ac:chgData name="蕭兆翔" userId="c09afb0b-60c9-45d8-81f2-4d7aa859f4bf" providerId="ADAL" clId="{4854481A-8E19-4E2D-80D3-255FC4688919}" dt="2024-10-14T07:36:23.321" v="9063" actId="21"/>
          <ac:picMkLst>
            <pc:docMk/>
            <pc:sldMk cId="2866531030" sldId="326"/>
            <ac:picMk id="72706" creationId="{00000000-0000-0000-0000-000000000000}"/>
          </ac:picMkLst>
        </pc:picChg>
      </pc:sldChg>
      <pc:sldChg chg="add del">
        <pc:chgData name="蕭兆翔" userId="c09afb0b-60c9-45d8-81f2-4d7aa859f4bf" providerId="ADAL" clId="{4854481A-8E19-4E2D-80D3-255FC4688919}" dt="2024-10-14T13:53:43.480" v="11017" actId="47"/>
        <pc:sldMkLst>
          <pc:docMk/>
          <pc:sldMk cId="65246301" sldId="327"/>
        </pc:sldMkLst>
      </pc:sldChg>
      <pc:sldChg chg="add del">
        <pc:chgData name="蕭兆翔" userId="c09afb0b-60c9-45d8-81f2-4d7aa859f4bf" providerId="ADAL" clId="{4854481A-8E19-4E2D-80D3-255FC4688919}" dt="2024-10-14T13:53:46.249" v="11018" actId="47"/>
        <pc:sldMkLst>
          <pc:docMk/>
          <pc:sldMk cId="4021970793" sldId="328"/>
        </pc:sldMkLst>
      </pc:sldChg>
      <pc:sldChg chg="add del">
        <pc:chgData name="蕭兆翔" userId="c09afb0b-60c9-45d8-81f2-4d7aa859f4bf" providerId="ADAL" clId="{4854481A-8E19-4E2D-80D3-255FC4688919}" dt="2024-10-14T15:14:35.496" v="11985" actId="47"/>
        <pc:sldMkLst>
          <pc:docMk/>
          <pc:sldMk cId="801360175" sldId="329"/>
        </pc:sldMkLst>
      </pc:sldChg>
      <pc:sldChg chg="add del">
        <pc:chgData name="蕭兆翔" userId="c09afb0b-60c9-45d8-81f2-4d7aa859f4bf" providerId="ADAL" clId="{4854481A-8E19-4E2D-80D3-255FC4688919}" dt="2024-10-14T13:54:20.774" v="11019" actId="47"/>
        <pc:sldMkLst>
          <pc:docMk/>
          <pc:sldMk cId="4207599185" sldId="330"/>
        </pc:sldMkLst>
      </pc:sldChg>
      <pc:sldChg chg="add del">
        <pc:chgData name="蕭兆翔" userId="c09afb0b-60c9-45d8-81f2-4d7aa859f4bf" providerId="ADAL" clId="{4854481A-8E19-4E2D-80D3-255FC4688919}" dt="2024-10-14T13:54:24.331" v="11020" actId="47"/>
        <pc:sldMkLst>
          <pc:docMk/>
          <pc:sldMk cId="3856489681" sldId="331"/>
        </pc:sldMkLst>
      </pc:sldChg>
      <pc:sldChg chg="add del">
        <pc:chgData name="蕭兆翔" userId="c09afb0b-60c9-45d8-81f2-4d7aa859f4bf" providerId="ADAL" clId="{4854481A-8E19-4E2D-80D3-255FC4688919}" dt="2024-10-14T13:54:33.732" v="11021" actId="47"/>
        <pc:sldMkLst>
          <pc:docMk/>
          <pc:sldMk cId="3558001455" sldId="332"/>
        </pc:sldMkLst>
      </pc:sldChg>
      <pc:sldChg chg="add del">
        <pc:chgData name="蕭兆翔" userId="c09afb0b-60c9-45d8-81f2-4d7aa859f4bf" providerId="ADAL" clId="{4854481A-8E19-4E2D-80D3-255FC4688919}" dt="2024-10-14T13:54:36.364" v="11022" actId="47"/>
        <pc:sldMkLst>
          <pc:docMk/>
          <pc:sldMk cId="3256308752" sldId="333"/>
        </pc:sldMkLst>
      </pc:sldChg>
      <pc:sldChg chg="add del">
        <pc:chgData name="蕭兆翔" userId="c09afb0b-60c9-45d8-81f2-4d7aa859f4bf" providerId="ADAL" clId="{4854481A-8E19-4E2D-80D3-255FC4688919}" dt="2024-10-14T13:55:03.381" v="11027" actId="47"/>
        <pc:sldMkLst>
          <pc:docMk/>
          <pc:sldMk cId="3401642241" sldId="334"/>
        </pc:sldMkLst>
      </pc:sldChg>
      <pc:sldChg chg="add del">
        <pc:chgData name="蕭兆翔" userId="c09afb0b-60c9-45d8-81f2-4d7aa859f4bf" providerId="ADAL" clId="{4854481A-8E19-4E2D-80D3-255FC4688919}" dt="2024-10-14T13:54:46.363" v="11023" actId="47"/>
        <pc:sldMkLst>
          <pc:docMk/>
          <pc:sldMk cId="656317736" sldId="335"/>
        </pc:sldMkLst>
      </pc:sldChg>
      <pc:sldChg chg="add del">
        <pc:chgData name="蕭兆翔" userId="c09afb0b-60c9-45d8-81f2-4d7aa859f4bf" providerId="ADAL" clId="{4854481A-8E19-4E2D-80D3-255FC4688919}" dt="2024-10-14T13:54:48.197" v="11024" actId="47"/>
        <pc:sldMkLst>
          <pc:docMk/>
          <pc:sldMk cId="3548389653" sldId="336"/>
        </pc:sldMkLst>
      </pc:sldChg>
      <pc:sldChg chg="add del">
        <pc:chgData name="蕭兆翔" userId="c09afb0b-60c9-45d8-81f2-4d7aa859f4bf" providerId="ADAL" clId="{4854481A-8E19-4E2D-80D3-255FC4688919}" dt="2024-10-14T13:54:52.409" v="11025" actId="47"/>
        <pc:sldMkLst>
          <pc:docMk/>
          <pc:sldMk cId="3226800800" sldId="337"/>
        </pc:sldMkLst>
      </pc:sldChg>
      <pc:sldChg chg="add del">
        <pc:chgData name="蕭兆翔" userId="c09afb0b-60c9-45d8-81f2-4d7aa859f4bf" providerId="ADAL" clId="{4854481A-8E19-4E2D-80D3-255FC4688919}" dt="2024-10-14T13:55:00.820" v="11026" actId="47"/>
        <pc:sldMkLst>
          <pc:docMk/>
          <pc:sldMk cId="304906963" sldId="338"/>
        </pc:sldMkLst>
      </pc:sldChg>
      <pc:sldChg chg="delSp add del mod">
        <pc:chgData name="蕭兆翔" userId="c09afb0b-60c9-45d8-81f2-4d7aa859f4bf" providerId="ADAL" clId="{4854481A-8E19-4E2D-80D3-255FC4688919}" dt="2024-10-14T16:42:29.468" v="14214" actId="47"/>
        <pc:sldMkLst>
          <pc:docMk/>
          <pc:sldMk cId="4069941594" sldId="339"/>
        </pc:sldMkLst>
        <pc:spChg chg="del">
          <ac:chgData name="蕭兆翔" userId="c09afb0b-60c9-45d8-81f2-4d7aa859f4bf" providerId="ADAL" clId="{4854481A-8E19-4E2D-80D3-255FC4688919}" dt="2024-10-14T15:14:38.958" v="11986" actId="478"/>
          <ac:spMkLst>
            <pc:docMk/>
            <pc:sldMk cId="4069941594" sldId="339"/>
            <ac:spMk id="2" creationId="{00000000-0000-0000-0000-000000000000}"/>
          </ac:spMkLst>
        </pc:spChg>
      </pc:sldChg>
      <pc:sldChg chg="addSp modSp mod">
        <pc:chgData name="蕭兆翔" userId="c09afb0b-60c9-45d8-81f2-4d7aa859f4bf" providerId="ADAL" clId="{4854481A-8E19-4E2D-80D3-255FC4688919}" dt="2024-09-30T12:01:19.775" v="1350" actId="20577"/>
        <pc:sldMkLst>
          <pc:docMk/>
          <pc:sldMk cId="1608843026" sldId="340"/>
        </pc:sldMkLst>
        <pc:spChg chg="add mod">
          <ac:chgData name="蕭兆翔" userId="c09afb0b-60c9-45d8-81f2-4d7aa859f4bf" providerId="ADAL" clId="{4854481A-8E19-4E2D-80D3-255FC4688919}" dt="2024-09-30T04:51:09.390" v="1336" actId="1076"/>
          <ac:spMkLst>
            <pc:docMk/>
            <pc:sldMk cId="1608843026" sldId="340"/>
            <ac:spMk id="2" creationId="{10FF46BF-86BE-0243-02D1-D7D3F7509A50}"/>
          </ac:spMkLst>
        </pc:spChg>
        <pc:spChg chg="mod">
          <ac:chgData name="蕭兆翔" userId="c09afb0b-60c9-45d8-81f2-4d7aa859f4bf" providerId="ADAL" clId="{4854481A-8E19-4E2D-80D3-255FC4688919}" dt="2024-09-30T12:01:19.775" v="1350" actId="20577"/>
          <ac:spMkLst>
            <pc:docMk/>
            <pc:sldMk cId="1608843026" sldId="340"/>
            <ac:spMk id="4" creationId="{902CC4ED-5EDC-5346-2E9A-12FB2097B728}"/>
          </ac:spMkLst>
        </pc:spChg>
      </pc:sldChg>
      <pc:sldChg chg="add del">
        <pc:chgData name="蕭兆翔" userId="c09afb0b-60c9-45d8-81f2-4d7aa859f4bf" providerId="ADAL" clId="{4854481A-8E19-4E2D-80D3-255FC4688919}" dt="2024-10-14T13:58:59.804" v="11062" actId="2696"/>
        <pc:sldMkLst>
          <pc:docMk/>
          <pc:sldMk cId="162538453" sldId="341"/>
        </pc:sldMkLst>
      </pc:sldChg>
      <pc:sldChg chg="delSp add del">
        <pc:chgData name="蕭兆翔" userId="c09afb0b-60c9-45d8-81f2-4d7aa859f4bf" providerId="ADAL" clId="{4854481A-8E19-4E2D-80D3-255FC4688919}" dt="2024-10-14T15:14:44.578" v="11989" actId="47"/>
        <pc:sldMkLst>
          <pc:docMk/>
          <pc:sldMk cId="2136976806" sldId="341"/>
        </pc:sldMkLst>
        <pc:picChg chg="del">
          <ac:chgData name="蕭兆翔" userId="c09afb0b-60c9-45d8-81f2-4d7aa859f4bf" providerId="ADAL" clId="{4854481A-8E19-4E2D-80D3-255FC4688919}" dt="2024-10-14T14:47:26.087" v="11331" actId="21"/>
          <ac:picMkLst>
            <pc:docMk/>
            <pc:sldMk cId="2136976806" sldId="341"/>
            <ac:picMk id="1026" creationId="{00000000-0000-0000-0000-000000000000}"/>
          </ac:picMkLst>
        </pc:picChg>
      </pc:sldChg>
      <pc:sldChg chg="addSp delSp modSp add mod ord">
        <pc:chgData name="蕭兆翔" userId="c09afb0b-60c9-45d8-81f2-4d7aa859f4bf" providerId="ADAL" clId="{4854481A-8E19-4E2D-80D3-255FC4688919}" dt="2024-10-14T15:56:50.637" v="13173" actId="20577"/>
        <pc:sldMkLst>
          <pc:docMk/>
          <pc:sldMk cId="1539706893" sldId="342"/>
        </pc:sldMkLst>
        <pc:spChg chg="add mod">
          <ac:chgData name="蕭兆翔" userId="c09afb0b-60c9-45d8-81f2-4d7aa859f4bf" providerId="ADAL" clId="{4854481A-8E19-4E2D-80D3-255FC4688919}" dt="2024-10-14T15:56:50.637" v="13173" actId="20577"/>
          <ac:spMkLst>
            <pc:docMk/>
            <pc:sldMk cId="1539706893" sldId="342"/>
            <ac:spMk id="2" creationId="{3C5F0B02-CEA2-C125-5194-74985F8ED91C}"/>
          </ac:spMkLst>
        </pc:spChg>
        <pc:picChg chg="del">
          <ac:chgData name="蕭兆翔" userId="c09afb0b-60c9-45d8-81f2-4d7aa859f4bf" providerId="ADAL" clId="{4854481A-8E19-4E2D-80D3-255FC4688919}" dt="2024-10-14T15:55:54.276" v="13128" actId="478"/>
          <ac:picMkLst>
            <pc:docMk/>
            <pc:sldMk cId="1539706893" sldId="342"/>
            <ac:picMk id="3" creationId="{00000000-0000-0000-0000-000000000000}"/>
          </ac:picMkLst>
        </pc:picChg>
        <pc:picChg chg="mod">
          <ac:chgData name="蕭兆翔" userId="c09afb0b-60c9-45d8-81f2-4d7aa859f4bf" providerId="ADAL" clId="{4854481A-8E19-4E2D-80D3-255FC4688919}" dt="2024-10-14T15:56:09.986" v="13133"/>
          <ac:picMkLst>
            <pc:docMk/>
            <pc:sldMk cId="1539706893" sldId="342"/>
            <ac:picMk id="89090" creationId="{00000000-0000-0000-0000-000000000000}"/>
          </ac:picMkLst>
        </pc:picChg>
      </pc:sldChg>
      <pc:sldChg chg="add del">
        <pc:chgData name="蕭兆翔" userId="c09afb0b-60c9-45d8-81f2-4d7aa859f4bf" providerId="ADAL" clId="{4854481A-8E19-4E2D-80D3-255FC4688919}" dt="2024-10-14T13:58:59.804" v="11062" actId="2696"/>
        <pc:sldMkLst>
          <pc:docMk/>
          <pc:sldMk cId="3254636122" sldId="342"/>
        </pc:sldMkLst>
      </pc:sldChg>
      <pc:sldChg chg="addSp modSp del mod ord">
        <pc:chgData name="蕭兆翔" userId="c09afb0b-60c9-45d8-81f2-4d7aa859f4bf" providerId="ADAL" clId="{4854481A-8E19-4E2D-80D3-255FC4688919}" dt="2024-09-30T15:23:58.171" v="3497" actId="47"/>
        <pc:sldMkLst>
          <pc:docMk/>
          <pc:sldMk cId="4209641935" sldId="342"/>
        </pc:sldMkLst>
        <pc:spChg chg="mod">
          <ac:chgData name="蕭兆翔" userId="c09afb0b-60c9-45d8-81f2-4d7aa859f4bf" providerId="ADAL" clId="{4854481A-8E19-4E2D-80D3-255FC4688919}" dt="2024-09-30T12:02:35.049" v="1377" actId="20577"/>
          <ac:spMkLst>
            <pc:docMk/>
            <pc:sldMk cId="4209641935" sldId="342"/>
            <ac:spMk id="2" creationId="{00000000-0000-0000-0000-000000000000}"/>
          </ac:spMkLst>
        </pc:spChg>
        <pc:spChg chg="add mod">
          <ac:chgData name="蕭兆翔" userId="c09afb0b-60c9-45d8-81f2-4d7aa859f4bf" providerId="ADAL" clId="{4854481A-8E19-4E2D-80D3-255FC4688919}" dt="2024-09-30T12:03:55.667" v="1449" actId="1076"/>
          <ac:spMkLst>
            <pc:docMk/>
            <pc:sldMk cId="4209641935" sldId="342"/>
            <ac:spMk id="3" creationId="{299675A4-9CAC-F9C5-39CA-B8247E6BB528}"/>
          </ac:spMkLst>
        </pc:spChg>
        <pc:picChg chg="add mod">
          <ac:chgData name="蕭兆翔" userId="c09afb0b-60c9-45d8-81f2-4d7aa859f4bf" providerId="ADAL" clId="{4854481A-8E19-4E2D-80D3-255FC4688919}" dt="2024-09-30T12:04:42.757" v="1464" actId="1076"/>
          <ac:picMkLst>
            <pc:docMk/>
            <pc:sldMk cId="4209641935" sldId="342"/>
            <ac:picMk id="4" creationId="{5ABEA925-7E96-D5ED-B5B5-18186F993C48}"/>
          </ac:picMkLst>
        </pc:picChg>
        <pc:picChg chg="mod">
          <ac:chgData name="蕭兆翔" userId="c09afb0b-60c9-45d8-81f2-4d7aa859f4bf" providerId="ADAL" clId="{4854481A-8E19-4E2D-80D3-255FC4688919}" dt="2024-09-30T12:04:36.585" v="1462" actId="732"/>
          <ac:picMkLst>
            <pc:docMk/>
            <pc:sldMk cId="4209641935" sldId="342"/>
            <ac:picMk id="2050" creationId="{00000000-0000-0000-0000-000000000000}"/>
          </ac:picMkLst>
        </pc:picChg>
        <pc:picChg chg="add mod">
          <ac:chgData name="蕭兆翔" userId="c09afb0b-60c9-45d8-81f2-4d7aa859f4bf" providerId="ADAL" clId="{4854481A-8E19-4E2D-80D3-255FC4688919}" dt="2024-09-30T12:04:43.935" v="1465" actId="1076"/>
          <ac:picMkLst>
            <pc:docMk/>
            <pc:sldMk cId="4209641935" sldId="342"/>
            <ac:picMk id="3074" creationId="{00000000-0000-0000-0000-000000000000}"/>
          </ac:picMkLst>
        </pc:picChg>
      </pc:sldChg>
      <pc:sldChg chg="add del">
        <pc:chgData name="蕭兆翔" userId="c09afb0b-60c9-45d8-81f2-4d7aa859f4bf" providerId="ADAL" clId="{4854481A-8E19-4E2D-80D3-255FC4688919}" dt="2024-10-14T13:58:43.342" v="11061" actId="47"/>
        <pc:sldMkLst>
          <pc:docMk/>
          <pc:sldMk cId="1850986352" sldId="343"/>
        </pc:sldMkLst>
      </pc:sldChg>
      <pc:sldChg chg="add del">
        <pc:chgData name="蕭兆翔" userId="c09afb0b-60c9-45d8-81f2-4d7aa859f4bf" providerId="ADAL" clId="{4854481A-8E19-4E2D-80D3-255FC4688919}" dt="2024-10-14T13:58:41.915" v="11060" actId="47"/>
        <pc:sldMkLst>
          <pc:docMk/>
          <pc:sldMk cId="1657964399" sldId="344"/>
        </pc:sldMkLst>
      </pc:sldChg>
      <pc:sldChg chg="add del">
        <pc:chgData name="蕭兆翔" userId="c09afb0b-60c9-45d8-81f2-4d7aa859f4bf" providerId="ADAL" clId="{4854481A-8E19-4E2D-80D3-255FC4688919}" dt="2024-10-14T13:58:41.028" v="11059" actId="47"/>
        <pc:sldMkLst>
          <pc:docMk/>
          <pc:sldMk cId="4140029639" sldId="345"/>
        </pc:sldMkLst>
      </pc:sldChg>
      <pc:sldChg chg="add del">
        <pc:chgData name="蕭兆翔" userId="c09afb0b-60c9-45d8-81f2-4d7aa859f4bf" providerId="ADAL" clId="{4854481A-8E19-4E2D-80D3-255FC4688919}" dt="2024-10-14T13:58:39.439" v="11058" actId="47"/>
        <pc:sldMkLst>
          <pc:docMk/>
          <pc:sldMk cId="1102243080" sldId="346"/>
        </pc:sldMkLst>
      </pc:sldChg>
      <pc:sldChg chg="add del">
        <pc:chgData name="蕭兆翔" userId="c09afb0b-60c9-45d8-81f2-4d7aa859f4bf" providerId="ADAL" clId="{4854481A-8E19-4E2D-80D3-255FC4688919}" dt="2024-10-14T13:58:37.107" v="11057" actId="47"/>
        <pc:sldMkLst>
          <pc:docMk/>
          <pc:sldMk cId="2677103978" sldId="347"/>
        </pc:sldMkLst>
      </pc:sldChg>
      <pc:sldChg chg="add del">
        <pc:chgData name="蕭兆翔" userId="c09afb0b-60c9-45d8-81f2-4d7aa859f4bf" providerId="ADAL" clId="{4854481A-8E19-4E2D-80D3-255FC4688919}" dt="2024-10-14T13:58:10.561" v="11056" actId="47"/>
        <pc:sldMkLst>
          <pc:docMk/>
          <pc:sldMk cId="565824398" sldId="348"/>
        </pc:sldMkLst>
      </pc:sldChg>
      <pc:sldChg chg="add del">
        <pc:chgData name="蕭兆翔" userId="c09afb0b-60c9-45d8-81f2-4d7aa859f4bf" providerId="ADAL" clId="{4854481A-8E19-4E2D-80D3-255FC4688919}" dt="2024-10-14T13:58:08.572" v="11055" actId="47"/>
        <pc:sldMkLst>
          <pc:docMk/>
          <pc:sldMk cId="313589515" sldId="349"/>
        </pc:sldMkLst>
      </pc:sldChg>
      <pc:sldChg chg="delSp add del">
        <pc:chgData name="蕭兆翔" userId="c09afb0b-60c9-45d8-81f2-4d7aa859f4bf" providerId="ADAL" clId="{4854481A-8E19-4E2D-80D3-255FC4688919}" dt="2024-10-14T07:38:21.832" v="9068" actId="47"/>
        <pc:sldMkLst>
          <pc:docMk/>
          <pc:sldMk cId="1402387824" sldId="350"/>
        </pc:sldMkLst>
        <pc:picChg chg="del">
          <ac:chgData name="蕭兆翔" userId="c09afb0b-60c9-45d8-81f2-4d7aa859f4bf" providerId="ADAL" clId="{4854481A-8E19-4E2D-80D3-255FC4688919}" dt="2024-10-14T07:38:18.840" v="9067" actId="21"/>
          <ac:picMkLst>
            <pc:docMk/>
            <pc:sldMk cId="1402387824" sldId="350"/>
            <ac:picMk id="97282" creationId="{00000000-0000-0000-0000-000000000000}"/>
          </ac:picMkLst>
        </pc:picChg>
      </pc:sldChg>
      <pc:sldChg chg="add del">
        <pc:chgData name="蕭兆翔" userId="c09afb0b-60c9-45d8-81f2-4d7aa859f4bf" providerId="ADAL" clId="{4854481A-8E19-4E2D-80D3-255FC4688919}" dt="2024-10-14T13:58:04.327" v="11054" actId="47"/>
        <pc:sldMkLst>
          <pc:docMk/>
          <pc:sldMk cId="1710918563" sldId="351"/>
        </pc:sldMkLst>
      </pc:sldChg>
      <pc:sldChg chg="add del">
        <pc:chgData name="蕭兆翔" userId="c09afb0b-60c9-45d8-81f2-4d7aa859f4bf" providerId="ADAL" clId="{4854481A-8E19-4E2D-80D3-255FC4688919}" dt="2024-10-14T13:58:03.038" v="11053" actId="47"/>
        <pc:sldMkLst>
          <pc:docMk/>
          <pc:sldMk cId="976715458" sldId="352"/>
        </pc:sldMkLst>
      </pc:sldChg>
      <pc:sldChg chg="delSp add del">
        <pc:chgData name="蕭兆翔" userId="c09afb0b-60c9-45d8-81f2-4d7aa859f4bf" providerId="ADAL" clId="{4854481A-8E19-4E2D-80D3-255FC4688919}" dt="2024-10-14T13:57:55.115" v="11052" actId="47"/>
        <pc:sldMkLst>
          <pc:docMk/>
          <pc:sldMk cId="912241497" sldId="353"/>
        </pc:sldMkLst>
        <pc:picChg chg="del">
          <ac:chgData name="蕭兆翔" userId="c09afb0b-60c9-45d8-81f2-4d7aa859f4bf" providerId="ADAL" clId="{4854481A-8E19-4E2D-80D3-255FC4688919}" dt="2024-10-14T13:57:40.537" v="11044" actId="21"/>
          <ac:picMkLst>
            <pc:docMk/>
            <pc:sldMk cId="912241497" sldId="353"/>
            <ac:picMk id="100354" creationId="{00000000-0000-0000-0000-000000000000}"/>
          </ac:picMkLst>
        </pc:picChg>
      </pc:sldChg>
      <pc:sldChg chg="add del">
        <pc:chgData name="蕭兆翔" userId="c09afb0b-60c9-45d8-81f2-4d7aa859f4bf" providerId="ADAL" clId="{4854481A-8E19-4E2D-80D3-255FC4688919}" dt="2024-10-14T13:57:00.141" v="11028" actId="47"/>
        <pc:sldMkLst>
          <pc:docMk/>
          <pc:sldMk cId="1161479203" sldId="354"/>
        </pc:sldMkLst>
      </pc:sldChg>
      <pc:sldChg chg="addSp delSp modSp new mod ord">
        <pc:chgData name="蕭兆翔" userId="c09afb0b-60c9-45d8-81f2-4d7aa859f4bf" providerId="ADAL" clId="{4854481A-8E19-4E2D-80D3-255FC4688919}" dt="2024-09-30T04:08:02.927" v="1196" actId="13926"/>
        <pc:sldMkLst>
          <pc:docMk/>
          <pc:sldMk cId="2021211238" sldId="358"/>
        </pc:sldMkLst>
        <pc:spChg chg="add mod">
          <ac:chgData name="蕭兆翔" userId="c09afb0b-60c9-45d8-81f2-4d7aa859f4bf" providerId="ADAL" clId="{4854481A-8E19-4E2D-80D3-255FC4688919}" dt="2024-09-30T02:30:39.902" v="1025" actId="20577"/>
          <ac:spMkLst>
            <pc:docMk/>
            <pc:sldMk cId="2021211238" sldId="358"/>
            <ac:spMk id="5" creationId="{10A3384F-4F47-5050-7526-E36F5E953135}"/>
          </ac:spMkLst>
        </pc:spChg>
        <pc:spChg chg="add mod">
          <ac:chgData name="蕭兆翔" userId="c09afb0b-60c9-45d8-81f2-4d7aa859f4bf" providerId="ADAL" clId="{4854481A-8E19-4E2D-80D3-255FC4688919}" dt="2024-09-30T04:08:02.927" v="1196" actId="13926"/>
          <ac:spMkLst>
            <pc:docMk/>
            <pc:sldMk cId="2021211238" sldId="358"/>
            <ac:spMk id="6" creationId="{D47FDC24-8094-8817-D82C-4CA75B068DA5}"/>
          </ac:spMkLst>
        </pc:spChg>
        <pc:spChg chg="add">
          <ac:chgData name="蕭兆翔" userId="c09afb0b-60c9-45d8-81f2-4d7aa859f4bf" providerId="ADAL" clId="{4854481A-8E19-4E2D-80D3-255FC4688919}" dt="2024-09-30T02:33:06.867" v="1074"/>
          <ac:spMkLst>
            <pc:docMk/>
            <pc:sldMk cId="2021211238" sldId="358"/>
            <ac:spMk id="7" creationId="{DBB55757-D88B-3D37-929C-A61ED8B52698}"/>
          </ac:spMkLst>
        </pc:spChg>
        <pc:spChg chg="add del mod">
          <ac:chgData name="蕭兆翔" userId="c09afb0b-60c9-45d8-81f2-4d7aa859f4bf" providerId="ADAL" clId="{4854481A-8E19-4E2D-80D3-255FC4688919}" dt="2024-09-30T02:33:13.546" v="1078"/>
          <ac:spMkLst>
            <pc:docMk/>
            <pc:sldMk cId="2021211238" sldId="358"/>
            <ac:spMk id="8" creationId="{72A5871B-5362-3AC4-7821-52DF8451924D}"/>
          </ac:spMkLst>
        </pc:spChg>
        <pc:picChg chg="add mod">
          <ac:chgData name="蕭兆翔" userId="c09afb0b-60c9-45d8-81f2-4d7aa859f4bf" providerId="ADAL" clId="{4854481A-8E19-4E2D-80D3-255FC4688919}" dt="2024-09-30T02:36:59.580" v="1182" actId="1076"/>
          <ac:picMkLst>
            <pc:docMk/>
            <pc:sldMk cId="2021211238" sldId="358"/>
            <ac:picMk id="4" creationId="{8CCB7D50-2C18-234A-6425-CD1ADE91742E}"/>
          </ac:picMkLst>
        </pc:picChg>
      </pc:sldChg>
      <pc:sldChg chg="addSp modSp new mod ord">
        <pc:chgData name="蕭兆翔" userId="c09afb0b-60c9-45d8-81f2-4d7aa859f4bf" providerId="ADAL" clId="{4854481A-8E19-4E2D-80D3-255FC4688919}" dt="2024-09-30T12:02:11.540" v="1353" actId="20577"/>
        <pc:sldMkLst>
          <pc:docMk/>
          <pc:sldMk cId="3012646859" sldId="359"/>
        </pc:sldMkLst>
        <pc:spChg chg="add mod">
          <ac:chgData name="蕭兆翔" userId="c09afb0b-60c9-45d8-81f2-4d7aa859f4bf" providerId="ADAL" clId="{4854481A-8E19-4E2D-80D3-255FC4688919}" dt="2024-09-30T12:02:11.540" v="1353" actId="20577"/>
          <ac:spMkLst>
            <pc:docMk/>
            <pc:sldMk cId="3012646859" sldId="359"/>
            <ac:spMk id="5" creationId="{26FF226B-5B36-2666-4A39-072CC0243629}"/>
          </ac:spMkLst>
        </pc:spChg>
        <pc:spChg chg="add mod">
          <ac:chgData name="蕭兆翔" userId="c09afb0b-60c9-45d8-81f2-4d7aa859f4bf" providerId="ADAL" clId="{4854481A-8E19-4E2D-80D3-255FC4688919}" dt="2024-09-29T12:45:27.169" v="829" actId="21"/>
          <ac:spMkLst>
            <pc:docMk/>
            <pc:sldMk cId="3012646859" sldId="359"/>
            <ac:spMk id="6" creationId="{3C4107DE-A081-90AD-64DD-1A50E8042B36}"/>
          </ac:spMkLst>
        </pc:spChg>
        <pc:spChg chg="add mod">
          <ac:chgData name="蕭兆翔" userId="c09afb0b-60c9-45d8-81f2-4d7aa859f4bf" providerId="ADAL" clId="{4854481A-8E19-4E2D-80D3-255FC4688919}" dt="2024-09-29T12:45:53.250" v="839" actId="207"/>
          <ac:spMkLst>
            <pc:docMk/>
            <pc:sldMk cId="3012646859" sldId="359"/>
            <ac:spMk id="8" creationId="{022EB30F-8D63-0A9B-BE96-F0BDDF90C8E0}"/>
          </ac:spMkLst>
        </pc:spChg>
        <pc:spChg chg="add mod">
          <ac:chgData name="蕭兆翔" userId="c09afb0b-60c9-45d8-81f2-4d7aa859f4bf" providerId="ADAL" clId="{4854481A-8E19-4E2D-80D3-255FC4688919}" dt="2024-09-29T12:51:45.013" v="967" actId="1076"/>
          <ac:spMkLst>
            <pc:docMk/>
            <pc:sldMk cId="3012646859" sldId="359"/>
            <ac:spMk id="9" creationId="{B22D4C53-B327-D5D9-91C7-9665E5FD1DAB}"/>
          </ac:spMkLst>
        </pc:spChg>
        <pc:picChg chg="add mod modCrop">
          <ac:chgData name="蕭兆翔" userId="c09afb0b-60c9-45d8-81f2-4d7aa859f4bf" providerId="ADAL" clId="{4854481A-8E19-4E2D-80D3-255FC4688919}" dt="2024-09-29T12:51:38.704" v="964" actId="1076"/>
          <ac:picMkLst>
            <pc:docMk/>
            <pc:sldMk cId="3012646859" sldId="359"/>
            <ac:picMk id="4" creationId="{1F4B75D9-F180-7C01-4CE3-6538E015BD97}"/>
          </ac:picMkLst>
        </pc:picChg>
      </pc:sldChg>
      <pc:sldChg chg="addSp new del mod">
        <pc:chgData name="蕭兆翔" userId="c09afb0b-60c9-45d8-81f2-4d7aa859f4bf" providerId="ADAL" clId="{4854481A-8E19-4E2D-80D3-255FC4688919}" dt="2024-09-30T15:23:48.736" v="3494" actId="47"/>
        <pc:sldMkLst>
          <pc:docMk/>
          <pc:sldMk cId="64488640" sldId="360"/>
        </pc:sldMkLst>
        <pc:picChg chg="add">
          <ac:chgData name="蕭兆翔" userId="c09afb0b-60c9-45d8-81f2-4d7aa859f4bf" providerId="ADAL" clId="{4854481A-8E19-4E2D-80D3-255FC4688919}" dt="2024-09-30T02:49:40.493" v="1189" actId="22"/>
          <ac:picMkLst>
            <pc:docMk/>
            <pc:sldMk cId="64488640" sldId="360"/>
            <ac:picMk id="4" creationId="{9758A495-9C21-700E-403A-D278953F3E72}"/>
          </ac:picMkLst>
        </pc:picChg>
      </pc:sldChg>
      <pc:sldChg chg="addSp modSp new del mod">
        <pc:chgData name="蕭兆翔" userId="c09afb0b-60c9-45d8-81f2-4d7aa859f4bf" providerId="ADAL" clId="{4854481A-8E19-4E2D-80D3-255FC4688919}" dt="2024-09-29T09:52:45.105" v="472" actId="47"/>
        <pc:sldMkLst>
          <pc:docMk/>
          <pc:sldMk cId="4219544420" sldId="360"/>
        </pc:sldMkLst>
        <pc:spChg chg="add mod">
          <ac:chgData name="蕭兆翔" userId="c09afb0b-60c9-45d8-81f2-4d7aa859f4bf" providerId="ADAL" clId="{4854481A-8E19-4E2D-80D3-255FC4688919}" dt="2024-09-29T08:31:20.810" v="290" actId="1076"/>
          <ac:spMkLst>
            <pc:docMk/>
            <pc:sldMk cId="4219544420" sldId="360"/>
            <ac:spMk id="3" creationId="{869B98BB-46A7-8F83-A779-1162521CC601}"/>
          </ac:spMkLst>
        </pc:spChg>
        <pc:spChg chg="add mod">
          <ac:chgData name="蕭兆翔" userId="c09afb0b-60c9-45d8-81f2-4d7aa859f4bf" providerId="ADAL" clId="{4854481A-8E19-4E2D-80D3-255FC4688919}" dt="2024-09-29T08:31:20.810" v="290" actId="1076"/>
          <ac:spMkLst>
            <pc:docMk/>
            <pc:sldMk cId="4219544420" sldId="360"/>
            <ac:spMk id="4" creationId="{B78C4F46-C0A6-8D96-C11F-855EFC05B2B7}"/>
          </ac:spMkLst>
        </pc:spChg>
        <pc:spChg chg="add mod">
          <ac:chgData name="蕭兆翔" userId="c09afb0b-60c9-45d8-81f2-4d7aa859f4bf" providerId="ADAL" clId="{4854481A-8E19-4E2D-80D3-255FC4688919}" dt="2024-09-29T08:31:20.810" v="290" actId="1076"/>
          <ac:spMkLst>
            <pc:docMk/>
            <pc:sldMk cId="4219544420" sldId="360"/>
            <ac:spMk id="5" creationId="{245A8FE6-F99B-752E-A914-E3AA38741011}"/>
          </ac:spMkLst>
        </pc:spChg>
        <pc:spChg chg="add mod">
          <ac:chgData name="蕭兆翔" userId="c09afb0b-60c9-45d8-81f2-4d7aa859f4bf" providerId="ADAL" clId="{4854481A-8E19-4E2D-80D3-255FC4688919}" dt="2024-09-29T08:31:20.810" v="290" actId="1076"/>
          <ac:spMkLst>
            <pc:docMk/>
            <pc:sldMk cId="4219544420" sldId="360"/>
            <ac:spMk id="6" creationId="{DAEA6B35-C188-1296-2E88-2B1CC7520444}"/>
          </ac:spMkLst>
        </pc:spChg>
        <pc:spChg chg="add mod">
          <ac:chgData name="蕭兆翔" userId="c09afb0b-60c9-45d8-81f2-4d7aa859f4bf" providerId="ADAL" clId="{4854481A-8E19-4E2D-80D3-255FC4688919}" dt="2024-09-29T08:31:20.810" v="290" actId="1076"/>
          <ac:spMkLst>
            <pc:docMk/>
            <pc:sldMk cId="4219544420" sldId="360"/>
            <ac:spMk id="7" creationId="{84BC65E2-CC47-3270-786A-545DD0994559}"/>
          </ac:spMkLst>
        </pc:spChg>
        <pc:spChg chg="add mod">
          <ac:chgData name="蕭兆翔" userId="c09afb0b-60c9-45d8-81f2-4d7aa859f4bf" providerId="ADAL" clId="{4854481A-8E19-4E2D-80D3-255FC4688919}" dt="2024-09-29T08:31:20.810" v="290" actId="1076"/>
          <ac:spMkLst>
            <pc:docMk/>
            <pc:sldMk cId="4219544420" sldId="360"/>
            <ac:spMk id="8" creationId="{684E3752-1075-EBC3-FC88-9C1840F1B121}"/>
          </ac:spMkLst>
        </pc:spChg>
        <pc:spChg chg="add mod">
          <ac:chgData name="蕭兆翔" userId="c09afb0b-60c9-45d8-81f2-4d7aa859f4bf" providerId="ADAL" clId="{4854481A-8E19-4E2D-80D3-255FC4688919}" dt="2024-09-29T08:31:20.810" v="290" actId="1076"/>
          <ac:spMkLst>
            <pc:docMk/>
            <pc:sldMk cId="4219544420" sldId="360"/>
            <ac:spMk id="9" creationId="{0F687BDC-790C-1E5C-8D26-B0E876C9907C}"/>
          </ac:spMkLst>
        </pc:spChg>
        <pc:spChg chg="add mod">
          <ac:chgData name="蕭兆翔" userId="c09afb0b-60c9-45d8-81f2-4d7aa859f4bf" providerId="ADAL" clId="{4854481A-8E19-4E2D-80D3-255FC4688919}" dt="2024-09-29T08:31:20.810" v="290" actId="1076"/>
          <ac:spMkLst>
            <pc:docMk/>
            <pc:sldMk cId="4219544420" sldId="360"/>
            <ac:spMk id="10" creationId="{37EEC967-1275-0E31-27F0-CA267966E2DA}"/>
          </ac:spMkLst>
        </pc:spChg>
        <pc:spChg chg="add mod">
          <ac:chgData name="蕭兆翔" userId="c09afb0b-60c9-45d8-81f2-4d7aa859f4bf" providerId="ADAL" clId="{4854481A-8E19-4E2D-80D3-255FC4688919}" dt="2024-09-29T08:31:20.810" v="290" actId="1076"/>
          <ac:spMkLst>
            <pc:docMk/>
            <pc:sldMk cId="4219544420" sldId="360"/>
            <ac:spMk id="11" creationId="{C76B0BB2-F187-5A7D-B63A-13BFD0D6CC25}"/>
          </ac:spMkLst>
        </pc:spChg>
        <pc:spChg chg="add mod">
          <ac:chgData name="蕭兆翔" userId="c09afb0b-60c9-45d8-81f2-4d7aa859f4bf" providerId="ADAL" clId="{4854481A-8E19-4E2D-80D3-255FC4688919}" dt="2024-09-29T08:33:52.442" v="322" actId="20577"/>
          <ac:spMkLst>
            <pc:docMk/>
            <pc:sldMk cId="4219544420" sldId="360"/>
            <ac:spMk id="13" creationId="{F8021694-F39C-55CE-7732-EB429F2FEE40}"/>
          </ac:spMkLst>
        </pc:spChg>
        <pc:spChg chg="add mod">
          <ac:chgData name="蕭兆翔" userId="c09afb0b-60c9-45d8-81f2-4d7aa859f4bf" providerId="ADAL" clId="{4854481A-8E19-4E2D-80D3-255FC4688919}" dt="2024-09-29T08:32:04.463" v="296"/>
          <ac:spMkLst>
            <pc:docMk/>
            <pc:sldMk cId="4219544420" sldId="360"/>
            <ac:spMk id="14" creationId="{B64A84D9-3EAD-4E3C-36C7-1D5A4D4A30D8}"/>
          </ac:spMkLst>
        </pc:spChg>
        <pc:spChg chg="add mod">
          <ac:chgData name="蕭兆翔" userId="c09afb0b-60c9-45d8-81f2-4d7aa859f4bf" providerId="ADAL" clId="{4854481A-8E19-4E2D-80D3-255FC4688919}" dt="2024-09-29T08:33:34.557" v="316" actId="1076"/>
          <ac:spMkLst>
            <pc:docMk/>
            <pc:sldMk cId="4219544420" sldId="360"/>
            <ac:spMk id="16" creationId="{7BEF5DA7-C15A-3D58-994D-C0D1C012198A}"/>
          </ac:spMkLst>
        </pc:spChg>
      </pc:sldChg>
      <pc:sldChg chg="addSp modSp new mod">
        <pc:chgData name="蕭兆翔" userId="c09afb0b-60c9-45d8-81f2-4d7aa859f4bf" providerId="ADAL" clId="{4854481A-8E19-4E2D-80D3-255FC4688919}" dt="2024-09-30T04:48:32.085" v="1321" actId="2711"/>
        <pc:sldMkLst>
          <pc:docMk/>
          <pc:sldMk cId="2284715516" sldId="361"/>
        </pc:sldMkLst>
        <pc:spChg chg="add mod">
          <ac:chgData name="蕭兆翔" userId="c09afb0b-60c9-45d8-81f2-4d7aa859f4bf" providerId="ADAL" clId="{4854481A-8E19-4E2D-80D3-255FC4688919}" dt="2024-09-30T04:48:32.085" v="1321" actId="2711"/>
          <ac:spMkLst>
            <pc:docMk/>
            <pc:sldMk cId="2284715516" sldId="361"/>
            <ac:spMk id="3" creationId="{FCA77387-BDC0-D921-2DC6-8C75B91FE2C4}"/>
          </ac:spMkLst>
        </pc:spChg>
      </pc:sldChg>
      <pc:sldChg chg="addSp delSp modSp add mod ord">
        <pc:chgData name="蕭兆翔" userId="c09afb0b-60c9-45d8-81f2-4d7aa859f4bf" providerId="ADAL" clId="{4854481A-8E19-4E2D-80D3-255FC4688919}" dt="2024-09-30T15:18:13.509" v="3462" actId="1076"/>
        <pc:sldMkLst>
          <pc:docMk/>
          <pc:sldMk cId="1018052094" sldId="362"/>
        </pc:sldMkLst>
        <pc:spChg chg="mod">
          <ac:chgData name="蕭兆翔" userId="c09afb0b-60c9-45d8-81f2-4d7aa859f4bf" providerId="ADAL" clId="{4854481A-8E19-4E2D-80D3-255FC4688919}" dt="2024-09-30T12:28:59.596" v="1726" actId="20577"/>
          <ac:spMkLst>
            <pc:docMk/>
            <pc:sldMk cId="1018052094" sldId="362"/>
            <ac:spMk id="3" creationId="{299675A4-9CAC-F9C5-39CA-B8247E6BB528}"/>
          </ac:spMkLst>
        </pc:spChg>
        <pc:spChg chg="add mod">
          <ac:chgData name="蕭兆翔" userId="c09afb0b-60c9-45d8-81f2-4d7aa859f4bf" providerId="ADAL" clId="{4854481A-8E19-4E2D-80D3-255FC4688919}" dt="2024-09-30T15:15:32.826" v="3445" actId="1076"/>
          <ac:spMkLst>
            <pc:docMk/>
            <pc:sldMk cId="1018052094" sldId="362"/>
            <ac:spMk id="5" creationId="{33C2B80A-2A09-28C7-DD12-DE592BFCBB45}"/>
          </ac:spMkLst>
        </pc:spChg>
        <pc:spChg chg="add mod">
          <ac:chgData name="蕭兆翔" userId="c09afb0b-60c9-45d8-81f2-4d7aa859f4bf" providerId="ADAL" clId="{4854481A-8E19-4E2D-80D3-255FC4688919}" dt="2024-09-30T15:18:13.509" v="3462" actId="1076"/>
          <ac:spMkLst>
            <pc:docMk/>
            <pc:sldMk cId="1018052094" sldId="362"/>
            <ac:spMk id="6" creationId="{548F086B-0EDB-5A41-E296-23844AF786A3}"/>
          </ac:spMkLst>
        </pc:spChg>
        <pc:picChg chg="mod">
          <ac:chgData name="蕭兆翔" userId="c09afb0b-60c9-45d8-81f2-4d7aa859f4bf" providerId="ADAL" clId="{4854481A-8E19-4E2D-80D3-255FC4688919}" dt="2024-09-30T15:18:10.110" v="3461" actId="1076"/>
          <ac:picMkLst>
            <pc:docMk/>
            <pc:sldMk cId="1018052094" sldId="362"/>
            <ac:picMk id="4" creationId="{5ABEA925-7E96-D5ED-B5B5-18186F993C48}"/>
          </ac:picMkLst>
        </pc:picChg>
        <pc:picChg chg="mod">
          <ac:chgData name="蕭兆翔" userId="c09afb0b-60c9-45d8-81f2-4d7aa859f4bf" providerId="ADAL" clId="{4854481A-8E19-4E2D-80D3-255FC4688919}" dt="2024-09-30T15:18:10.110" v="3461" actId="1076"/>
          <ac:picMkLst>
            <pc:docMk/>
            <pc:sldMk cId="1018052094" sldId="362"/>
            <ac:picMk id="2050" creationId="{00000000-0000-0000-0000-000000000000}"/>
          </ac:picMkLst>
        </pc:picChg>
        <pc:picChg chg="del mod">
          <ac:chgData name="蕭兆翔" userId="c09afb0b-60c9-45d8-81f2-4d7aa859f4bf" providerId="ADAL" clId="{4854481A-8E19-4E2D-80D3-255FC4688919}" dt="2024-09-30T12:27:26.994" v="1603" actId="478"/>
          <ac:picMkLst>
            <pc:docMk/>
            <pc:sldMk cId="1018052094" sldId="362"/>
            <ac:picMk id="3074" creationId="{00000000-0000-0000-0000-000000000000}"/>
          </ac:picMkLst>
        </pc:picChg>
      </pc:sldChg>
      <pc:sldChg chg="addSp modSp new mod ord">
        <pc:chgData name="蕭兆翔" userId="c09afb0b-60c9-45d8-81f2-4d7aa859f4bf" providerId="ADAL" clId="{4854481A-8E19-4E2D-80D3-255FC4688919}" dt="2024-09-30T15:20:41.368" v="3481" actId="1076"/>
        <pc:sldMkLst>
          <pc:docMk/>
          <pc:sldMk cId="4024668312" sldId="363"/>
        </pc:sldMkLst>
        <pc:spChg chg="add mod">
          <ac:chgData name="蕭兆翔" userId="c09afb0b-60c9-45d8-81f2-4d7aa859f4bf" providerId="ADAL" clId="{4854481A-8E19-4E2D-80D3-255FC4688919}" dt="2024-09-30T12:37:17.974" v="1873"/>
          <ac:spMkLst>
            <pc:docMk/>
            <pc:sldMk cId="4024668312" sldId="363"/>
            <ac:spMk id="3" creationId="{1CAD8F1F-EDD8-3295-C3C3-045B1FAE57EE}"/>
          </ac:spMkLst>
        </pc:spChg>
        <pc:spChg chg="add mod">
          <ac:chgData name="蕭兆翔" userId="c09afb0b-60c9-45d8-81f2-4d7aa859f4bf" providerId="ADAL" clId="{4854481A-8E19-4E2D-80D3-255FC4688919}" dt="2024-09-30T12:37:29.494" v="1898" actId="20577"/>
          <ac:spMkLst>
            <pc:docMk/>
            <pc:sldMk cId="4024668312" sldId="363"/>
            <ac:spMk id="4" creationId="{E8507F08-EBA3-0730-362B-B1265A56B003}"/>
          </ac:spMkLst>
        </pc:spChg>
        <pc:spChg chg="add mod">
          <ac:chgData name="蕭兆翔" userId="c09afb0b-60c9-45d8-81f2-4d7aa859f4bf" providerId="ADAL" clId="{4854481A-8E19-4E2D-80D3-255FC4688919}" dt="2024-09-30T15:20:41.368" v="3481" actId="1076"/>
          <ac:spMkLst>
            <pc:docMk/>
            <pc:sldMk cId="4024668312" sldId="363"/>
            <ac:spMk id="6" creationId="{3C4C9254-C61A-63DA-EDB7-47AD6DA64D30}"/>
          </ac:spMkLst>
        </pc:spChg>
        <pc:spChg chg="add mod">
          <ac:chgData name="蕭兆翔" userId="c09afb0b-60c9-45d8-81f2-4d7aa859f4bf" providerId="ADAL" clId="{4854481A-8E19-4E2D-80D3-255FC4688919}" dt="2024-09-30T15:20:25.979" v="3477" actId="122"/>
          <ac:spMkLst>
            <pc:docMk/>
            <pc:sldMk cId="4024668312" sldId="363"/>
            <ac:spMk id="7" creationId="{122DC186-95C1-9049-FF56-4432AD5BFBC0}"/>
          </ac:spMkLst>
        </pc:spChg>
        <pc:picChg chg="add mod">
          <ac:chgData name="蕭兆翔" userId="c09afb0b-60c9-45d8-81f2-4d7aa859f4bf" providerId="ADAL" clId="{4854481A-8E19-4E2D-80D3-255FC4688919}" dt="2024-09-30T15:20:32.516" v="3478" actId="1076"/>
          <ac:picMkLst>
            <pc:docMk/>
            <pc:sldMk cId="4024668312" sldId="363"/>
            <ac:picMk id="5" creationId="{86F13660-D177-58BB-77E0-4F01243B7D06}"/>
          </ac:picMkLst>
        </pc:picChg>
      </pc:sldChg>
      <pc:sldChg chg="addSp modSp add mod">
        <pc:chgData name="蕭兆翔" userId="c09afb0b-60c9-45d8-81f2-4d7aa859f4bf" providerId="ADAL" clId="{4854481A-8E19-4E2D-80D3-255FC4688919}" dt="2024-09-30T15:19:48.403" v="3471" actId="207"/>
        <pc:sldMkLst>
          <pc:docMk/>
          <pc:sldMk cId="2336117568" sldId="364"/>
        </pc:sldMkLst>
        <pc:spChg chg="add mod">
          <ac:chgData name="蕭兆翔" userId="c09afb0b-60c9-45d8-81f2-4d7aa859f4bf" providerId="ADAL" clId="{4854481A-8E19-4E2D-80D3-255FC4688919}" dt="2024-09-30T12:37:50.769" v="1953" actId="20577"/>
          <ac:spMkLst>
            <pc:docMk/>
            <pc:sldMk cId="2336117568" sldId="364"/>
            <ac:spMk id="3" creationId="{F1F3489B-7352-BE91-2560-59A3482155EF}"/>
          </ac:spMkLst>
        </pc:spChg>
        <pc:spChg chg="add mod">
          <ac:chgData name="蕭兆翔" userId="c09afb0b-60c9-45d8-81f2-4d7aa859f4bf" providerId="ADAL" clId="{4854481A-8E19-4E2D-80D3-255FC4688919}" dt="2024-09-30T15:19:48.403" v="3471" actId="207"/>
          <ac:spMkLst>
            <pc:docMk/>
            <pc:sldMk cId="2336117568" sldId="364"/>
            <ac:spMk id="4" creationId="{D112100B-3C80-C096-DD5F-C23A663CAFC1}"/>
          </ac:spMkLst>
        </pc:spChg>
        <pc:spChg chg="add mod">
          <ac:chgData name="蕭兆翔" userId="c09afb0b-60c9-45d8-81f2-4d7aa859f4bf" providerId="ADAL" clId="{4854481A-8E19-4E2D-80D3-255FC4688919}" dt="2024-09-30T13:08:12.692" v="2145" actId="1076"/>
          <ac:spMkLst>
            <pc:docMk/>
            <pc:sldMk cId="2336117568" sldId="364"/>
            <ac:spMk id="5" creationId="{EF4C8393-9078-6EDA-CF43-97A55D3E90EF}"/>
          </ac:spMkLst>
        </pc:spChg>
        <pc:spChg chg="add mod">
          <ac:chgData name="蕭兆翔" userId="c09afb0b-60c9-45d8-81f2-4d7aa859f4bf" providerId="ADAL" clId="{4854481A-8E19-4E2D-80D3-255FC4688919}" dt="2024-09-30T13:19:01.914" v="2316" actId="1076"/>
          <ac:spMkLst>
            <pc:docMk/>
            <pc:sldMk cId="2336117568" sldId="364"/>
            <ac:spMk id="8" creationId="{09418E67-9B4F-9FC6-3AAC-885D791CD787}"/>
          </ac:spMkLst>
        </pc:spChg>
        <pc:spChg chg="add mod">
          <ac:chgData name="蕭兆翔" userId="c09afb0b-60c9-45d8-81f2-4d7aa859f4bf" providerId="ADAL" clId="{4854481A-8E19-4E2D-80D3-255FC4688919}" dt="2024-09-30T13:11:20.819" v="2238" actId="1076"/>
          <ac:spMkLst>
            <pc:docMk/>
            <pc:sldMk cId="2336117568" sldId="364"/>
            <ac:spMk id="9" creationId="{1345DEEF-E0B8-17F4-4913-D62FA35F4134}"/>
          </ac:spMkLst>
        </pc:spChg>
        <pc:spChg chg="add mod">
          <ac:chgData name="蕭兆翔" userId="c09afb0b-60c9-45d8-81f2-4d7aa859f4bf" providerId="ADAL" clId="{4854481A-8E19-4E2D-80D3-255FC4688919}" dt="2024-09-30T13:13:35.595" v="2264" actId="1076"/>
          <ac:spMkLst>
            <pc:docMk/>
            <pc:sldMk cId="2336117568" sldId="364"/>
            <ac:spMk id="10" creationId="{AE29D617-37AE-7D69-B20C-A7C352FACD78}"/>
          </ac:spMkLst>
        </pc:spChg>
        <pc:spChg chg="add mod">
          <ac:chgData name="蕭兆翔" userId="c09afb0b-60c9-45d8-81f2-4d7aa859f4bf" providerId="ADAL" clId="{4854481A-8E19-4E2D-80D3-255FC4688919}" dt="2024-09-30T13:13:43.628" v="2268" actId="1036"/>
          <ac:spMkLst>
            <pc:docMk/>
            <pc:sldMk cId="2336117568" sldId="364"/>
            <ac:spMk id="11" creationId="{00CD99D6-2583-8363-6720-149A623C73EB}"/>
          </ac:spMkLst>
        </pc:spChg>
        <pc:spChg chg="add mod">
          <ac:chgData name="蕭兆翔" userId="c09afb0b-60c9-45d8-81f2-4d7aa859f4bf" providerId="ADAL" clId="{4854481A-8E19-4E2D-80D3-255FC4688919}" dt="2024-09-30T15:18:39.469" v="3463" actId="207"/>
          <ac:spMkLst>
            <pc:docMk/>
            <pc:sldMk cId="2336117568" sldId="364"/>
            <ac:spMk id="12" creationId="{4C671D21-42A2-1170-0400-46F2CEE34745}"/>
          </ac:spMkLst>
        </pc:spChg>
        <pc:picChg chg="add mod">
          <ac:chgData name="蕭兆翔" userId="c09afb0b-60c9-45d8-81f2-4d7aa859f4bf" providerId="ADAL" clId="{4854481A-8E19-4E2D-80D3-255FC4688919}" dt="2024-09-30T13:11:14.099" v="2236" actId="1076"/>
          <ac:picMkLst>
            <pc:docMk/>
            <pc:sldMk cId="2336117568" sldId="364"/>
            <ac:picMk id="6" creationId="{EA7E9EB0-83F3-C280-744D-DEB1ED81568F}"/>
          </ac:picMkLst>
        </pc:picChg>
        <pc:picChg chg="add mod">
          <ac:chgData name="蕭兆翔" userId="c09afb0b-60c9-45d8-81f2-4d7aa859f4bf" providerId="ADAL" clId="{4854481A-8E19-4E2D-80D3-255FC4688919}" dt="2024-09-30T13:10:26.091" v="2168" actId="12789"/>
          <ac:picMkLst>
            <pc:docMk/>
            <pc:sldMk cId="2336117568" sldId="364"/>
            <ac:picMk id="7" creationId="{D48B5EF3-0968-7765-18DF-3FDE181D4100}"/>
          </ac:picMkLst>
        </pc:picChg>
      </pc:sldChg>
      <pc:sldChg chg="addSp delSp modSp add mod">
        <pc:chgData name="蕭兆翔" userId="c09afb0b-60c9-45d8-81f2-4d7aa859f4bf" providerId="ADAL" clId="{4854481A-8E19-4E2D-80D3-255FC4688919}" dt="2024-09-30T14:37:41.687" v="3075" actId="1076"/>
        <pc:sldMkLst>
          <pc:docMk/>
          <pc:sldMk cId="2686066825" sldId="365"/>
        </pc:sldMkLst>
        <pc:spChg chg="mod">
          <ac:chgData name="蕭兆翔" userId="c09afb0b-60c9-45d8-81f2-4d7aa859f4bf" providerId="ADAL" clId="{4854481A-8E19-4E2D-80D3-255FC4688919}" dt="2024-09-30T13:20:44.527" v="2335" actId="20577"/>
          <ac:spMkLst>
            <pc:docMk/>
            <pc:sldMk cId="2686066825" sldId="365"/>
            <ac:spMk id="3" creationId="{F1F3489B-7352-BE91-2560-59A3482155EF}"/>
          </ac:spMkLst>
        </pc:spChg>
        <pc:spChg chg="mod">
          <ac:chgData name="蕭兆翔" userId="c09afb0b-60c9-45d8-81f2-4d7aa859f4bf" providerId="ADAL" clId="{4854481A-8E19-4E2D-80D3-255FC4688919}" dt="2024-09-30T13:20:56.014" v="2365" actId="20577"/>
          <ac:spMkLst>
            <pc:docMk/>
            <pc:sldMk cId="2686066825" sldId="365"/>
            <ac:spMk id="4" creationId="{D112100B-3C80-C096-DD5F-C23A663CAFC1}"/>
          </ac:spMkLst>
        </pc:spChg>
        <pc:spChg chg="mod">
          <ac:chgData name="蕭兆翔" userId="c09afb0b-60c9-45d8-81f2-4d7aa859f4bf" providerId="ADAL" clId="{4854481A-8E19-4E2D-80D3-255FC4688919}" dt="2024-09-30T14:32:36.017" v="2861" actId="207"/>
          <ac:spMkLst>
            <pc:docMk/>
            <pc:sldMk cId="2686066825" sldId="365"/>
            <ac:spMk id="5" creationId="{EF4C8393-9078-6EDA-CF43-97A55D3E90EF}"/>
          </ac:spMkLst>
        </pc:spChg>
        <pc:spChg chg="del">
          <ac:chgData name="蕭兆翔" userId="c09afb0b-60c9-45d8-81f2-4d7aa859f4bf" providerId="ADAL" clId="{4854481A-8E19-4E2D-80D3-255FC4688919}" dt="2024-09-30T13:22:53.948" v="2468" actId="478"/>
          <ac:spMkLst>
            <pc:docMk/>
            <pc:sldMk cId="2686066825" sldId="365"/>
            <ac:spMk id="8" creationId="{09418E67-9B4F-9FC6-3AAC-885D791CD787}"/>
          </ac:spMkLst>
        </pc:spChg>
        <pc:spChg chg="del">
          <ac:chgData name="蕭兆翔" userId="c09afb0b-60c9-45d8-81f2-4d7aa859f4bf" providerId="ADAL" clId="{4854481A-8E19-4E2D-80D3-255FC4688919}" dt="2024-09-30T13:23:29.635" v="2586" actId="478"/>
          <ac:spMkLst>
            <pc:docMk/>
            <pc:sldMk cId="2686066825" sldId="365"/>
            <ac:spMk id="9" creationId="{1345DEEF-E0B8-17F4-4913-D62FA35F4134}"/>
          </ac:spMkLst>
        </pc:spChg>
        <pc:spChg chg="del">
          <ac:chgData name="蕭兆翔" userId="c09afb0b-60c9-45d8-81f2-4d7aa859f4bf" providerId="ADAL" clId="{4854481A-8E19-4E2D-80D3-255FC4688919}" dt="2024-09-30T13:22:57.671" v="2474" actId="478"/>
          <ac:spMkLst>
            <pc:docMk/>
            <pc:sldMk cId="2686066825" sldId="365"/>
            <ac:spMk id="10" creationId="{AE29D617-37AE-7D69-B20C-A7C352FACD78}"/>
          </ac:spMkLst>
        </pc:spChg>
        <pc:spChg chg="del mod">
          <ac:chgData name="蕭兆翔" userId="c09afb0b-60c9-45d8-81f2-4d7aa859f4bf" providerId="ADAL" clId="{4854481A-8E19-4E2D-80D3-255FC4688919}" dt="2024-09-30T13:22:55.901" v="2472" actId="478"/>
          <ac:spMkLst>
            <pc:docMk/>
            <pc:sldMk cId="2686066825" sldId="365"/>
            <ac:spMk id="11" creationId="{00CD99D6-2583-8363-6720-149A623C73EB}"/>
          </ac:spMkLst>
        </pc:spChg>
        <pc:spChg chg="del">
          <ac:chgData name="蕭兆翔" userId="c09afb0b-60c9-45d8-81f2-4d7aa859f4bf" providerId="ADAL" clId="{4854481A-8E19-4E2D-80D3-255FC4688919}" dt="2024-09-30T13:22:56.619" v="2473" actId="478"/>
          <ac:spMkLst>
            <pc:docMk/>
            <pc:sldMk cId="2686066825" sldId="365"/>
            <ac:spMk id="12" creationId="{4C671D21-42A2-1170-0400-46F2CEE34745}"/>
          </ac:spMkLst>
        </pc:spChg>
        <pc:spChg chg="add mod">
          <ac:chgData name="蕭兆翔" userId="c09afb0b-60c9-45d8-81f2-4d7aa859f4bf" providerId="ADAL" clId="{4854481A-8E19-4E2D-80D3-255FC4688919}" dt="2024-09-30T14:37:32.898" v="3072" actId="1076"/>
          <ac:spMkLst>
            <pc:docMk/>
            <pc:sldMk cId="2686066825" sldId="365"/>
            <ac:spMk id="13" creationId="{8A6C42E1-DDEA-3482-C9AC-DB3211D0EE31}"/>
          </ac:spMkLst>
        </pc:spChg>
        <pc:spChg chg="add mod">
          <ac:chgData name="蕭兆翔" userId="c09afb0b-60c9-45d8-81f2-4d7aa859f4bf" providerId="ADAL" clId="{4854481A-8E19-4E2D-80D3-255FC4688919}" dt="2024-09-30T14:37:41.687" v="3075" actId="1076"/>
          <ac:spMkLst>
            <pc:docMk/>
            <pc:sldMk cId="2686066825" sldId="365"/>
            <ac:spMk id="14" creationId="{1E87068A-77DF-FA12-EBFA-0348AAD2CD96}"/>
          </ac:spMkLst>
        </pc:spChg>
        <pc:spChg chg="add del mod">
          <ac:chgData name="蕭兆翔" userId="c09afb0b-60c9-45d8-81f2-4d7aa859f4bf" providerId="ADAL" clId="{4854481A-8E19-4E2D-80D3-255FC4688919}" dt="2024-09-30T14:37:12.293" v="3064" actId="478"/>
          <ac:spMkLst>
            <pc:docMk/>
            <pc:sldMk cId="2686066825" sldId="365"/>
            <ac:spMk id="16" creationId="{7B050F86-560E-530B-E994-48FC192E57E3}"/>
          </ac:spMkLst>
        </pc:spChg>
        <pc:spChg chg="add mod">
          <ac:chgData name="蕭兆翔" userId="c09afb0b-60c9-45d8-81f2-4d7aa859f4bf" providerId="ADAL" clId="{4854481A-8E19-4E2D-80D3-255FC4688919}" dt="2024-09-30T14:33:22.699" v="2878" actId="1076"/>
          <ac:spMkLst>
            <pc:docMk/>
            <pc:sldMk cId="2686066825" sldId="365"/>
            <ac:spMk id="17" creationId="{CBDAD920-3CC3-E989-75B5-F154D992EBAC}"/>
          </ac:spMkLst>
        </pc:spChg>
        <pc:picChg chg="del">
          <ac:chgData name="蕭兆翔" userId="c09afb0b-60c9-45d8-81f2-4d7aa859f4bf" providerId="ADAL" clId="{4854481A-8E19-4E2D-80D3-255FC4688919}" dt="2024-09-30T13:22:53.586" v="2467" actId="478"/>
          <ac:picMkLst>
            <pc:docMk/>
            <pc:sldMk cId="2686066825" sldId="365"/>
            <ac:picMk id="6" creationId="{EA7E9EB0-83F3-C280-744D-DEB1ED81568F}"/>
          </ac:picMkLst>
        </pc:picChg>
        <pc:picChg chg="del mod">
          <ac:chgData name="蕭兆翔" userId="c09afb0b-60c9-45d8-81f2-4d7aa859f4bf" providerId="ADAL" clId="{4854481A-8E19-4E2D-80D3-255FC4688919}" dt="2024-09-30T13:22:54.936" v="2470" actId="478"/>
          <ac:picMkLst>
            <pc:docMk/>
            <pc:sldMk cId="2686066825" sldId="365"/>
            <ac:picMk id="7" creationId="{D48B5EF3-0968-7765-18DF-3FDE181D4100}"/>
          </ac:picMkLst>
        </pc:picChg>
        <pc:picChg chg="add mod">
          <ac:chgData name="蕭兆翔" userId="c09afb0b-60c9-45d8-81f2-4d7aa859f4bf" providerId="ADAL" clId="{4854481A-8E19-4E2D-80D3-255FC4688919}" dt="2024-09-30T14:37:39.222" v="3074" actId="1076"/>
          <ac:picMkLst>
            <pc:docMk/>
            <pc:sldMk cId="2686066825" sldId="365"/>
            <ac:picMk id="15" creationId="{93C0222A-D671-13BE-A32D-EDA3C1DDA4E6}"/>
          </ac:picMkLst>
        </pc:picChg>
        <pc:picChg chg="add del mod">
          <ac:chgData name="蕭兆翔" userId="c09afb0b-60c9-45d8-81f2-4d7aa859f4bf" providerId="ADAL" clId="{4854481A-8E19-4E2D-80D3-255FC4688919}" dt="2024-09-30T14:33:31.490" v="2882" actId="478"/>
          <ac:picMkLst>
            <pc:docMk/>
            <pc:sldMk cId="2686066825" sldId="365"/>
            <ac:picMk id="18" creationId="{6D37C52A-EEAB-06DB-5594-3722F74B4D7C}"/>
          </ac:picMkLst>
        </pc:picChg>
        <pc:picChg chg="add mod">
          <ac:chgData name="蕭兆翔" userId="c09afb0b-60c9-45d8-81f2-4d7aa859f4bf" providerId="ADAL" clId="{4854481A-8E19-4E2D-80D3-255FC4688919}" dt="2024-09-30T14:33:33.984" v="2884" actId="1076"/>
          <ac:picMkLst>
            <pc:docMk/>
            <pc:sldMk cId="2686066825" sldId="365"/>
            <ac:picMk id="19" creationId="{862BD546-ADFC-4C21-46BD-5BFF8D81662E}"/>
          </ac:picMkLst>
        </pc:picChg>
      </pc:sldChg>
      <pc:sldChg chg="addSp delSp modSp add mod">
        <pc:chgData name="蕭兆翔" userId="c09afb0b-60c9-45d8-81f2-4d7aa859f4bf" providerId="ADAL" clId="{4854481A-8E19-4E2D-80D3-255FC4688919}" dt="2024-09-30T15:19:39.229" v="3469" actId="207"/>
        <pc:sldMkLst>
          <pc:docMk/>
          <pc:sldMk cId="640306451" sldId="366"/>
        </pc:sldMkLst>
        <pc:spChg chg="mod">
          <ac:chgData name="蕭兆翔" userId="c09afb0b-60c9-45d8-81f2-4d7aa859f4bf" providerId="ADAL" clId="{4854481A-8E19-4E2D-80D3-255FC4688919}" dt="2024-09-30T15:19:39.229" v="3469" actId="207"/>
          <ac:spMkLst>
            <pc:docMk/>
            <pc:sldMk cId="640306451" sldId="366"/>
            <ac:spMk id="4" creationId="{D112100B-3C80-C096-DD5F-C23A663CAFC1}"/>
          </ac:spMkLst>
        </pc:spChg>
        <pc:spChg chg="mod">
          <ac:chgData name="蕭兆翔" userId="c09afb0b-60c9-45d8-81f2-4d7aa859f4bf" providerId="ADAL" clId="{4854481A-8E19-4E2D-80D3-255FC4688919}" dt="2024-09-30T14:35:20.793" v="2983" actId="20577"/>
          <ac:spMkLst>
            <pc:docMk/>
            <pc:sldMk cId="640306451" sldId="366"/>
            <ac:spMk id="5" creationId="{EF4C8393-9078-6EDA-CF43-97A55D3E90EF}"/>
          </ac:spMkLst>
        </pc:spChg>
        <pc:spChg chg="add mod">
          <ac:chgData name="蕭兆翔" userId="c09afb0b-60c9-45d8-81f2-4d7aa859f4bf" providerId="ADAL" clId="{4854481A-8E19-4E2D-80D3-255FC4688919}" dt="2024-09-30T14:36:02.501" v="3008" actId="1076"/>
          <ac:spMkLst>
            <pc:docMk/>
            <pc:sldMk cId="640306451" sldId="366"/>
            <ac:spMk id="7" creationId="{5E8764B9-4ACC-57A4-ED33-EF9414562EB5}"/>
          </ac:spMkLst>
        </pc:spChg>
        <pc:spChg chg="add mod">
          <ac:chgData name="蕭兆翔" userId="c09afb0b-60c9-45d8-81f2-4d7aa859f4bf" providerId="ADAL" clId="{4854481A-8E19-4E2D-80D3-255FC4688919}" dt="2024-09-30T14:37:03.448" v="3060" actId="1076"/>
          <ac:spMkLst>
            <pc:docMk/>
            <pc:sldMk cId="640306451" sldId="366"/>
            <ac:spMk id="8" creationId="{70718C92-743A-1A53-D3B8-BE7E8548BFDA}"/>
          </ac:spMkLst>
        </pc:spChg>
        <pc:spChg chg="add mod">
          <ac:chgData name="蕭兆翔" userId="c09afb0b-60c9-45d8-81f2-4d7aa859f4bf" providerId="ADAL" clId="{4854481A-8E19-4E2D-80D3-255FC4688919}" dt="2024-09-30T14:36:07.901" v="3009" actId="1076"/>
          <ac:spMkLst>
            <pc:docMk/>
            <pc:sldMk cId="640306451" sldId="366"/>
            <ac:spMk id="9" creationId="{283BA020-6687-7840-9D9B-C112393A9430}"/>
          </ac:spMkLst>
        </pc:spChg>
        <pc:spChg chg="add mod">
          <ac:chgData name="蕭兆翔" userId="c09afb0b-60c9-45d8-81f2-4d7aa859f4bf" providerId="ADAL" clId="{4854481A-8E19-4E2D-80D3-255FC4688919}" dt="2024-09-30T14:36:14.729" v="3014" actId="1076"/>
          <ac:spMkLst>
            <pc:docMk/>
            <pc:sldMk cId="640306451" sldId="366"/>
            <ac:spMk id="10" creationId="{E5B6E3BC-86EE-F438-FCCA-A07E82702D5B}"/>
          </ac:spMkLst>
        </pc:spChg>
        <pc:spChg chg="add mod">
          <ac:chgData name="蕭兆翔" userId="c09afb0b-60c9-45d8-81f2-4d7aa859f4bf" providerId="ADAL" clId="{4854481A-8E19-4E2D-80D3-255FC4688919}" dt="2024-09-30T15:18:47.246" v="3464" actId="207"/>
          <ac:spMkLst>
            <pc:docMk/>
            <pc:sldMk cId="640306451" sldId="366"/>
            <ac:spMk id="11" creationId="{679426E6-7FA9-C464-93AE-270EFA415C89}"/>
          </ac:spMkLst>
        </pc:spChg>
        <pc:spChg chg="del">
          <ac:chgData name="蕭兆翔" userId="c09afb0b-60c9-45d8-81f2-4d7aa859f4bf" providerId="ADAL" clId="{4854481A-8E19-4E2D-80D3-255FC4688919}" dt="2024-09-30T14:32:52.064" v="2867" actId="478"/>
          <ac:spMkLst>
            <pc:docMk/>
            <pc:sldMk cId="640306451" sldId="366"/>
            <ac:spMk id="13" creationId="{8A6C42E1-DDEA-3482-C9AC-DB3211D0EE31}"/>
          </ac:spMkLst>
        </pc:spChg>
        <pc:spChg chg="del">
          <ac:chgData name="蕭兆翔" userId="c09afb0b-60c9-45d8-81f2-4d7aa859f4bf" providerId="ADAL" clId="{4854481A-8E19-4E2D-80D3-255FC4688919}" dt="2024-09-30T14:32:49.517" v="2864" actId="478"/>
          <ac:spMkLst>
            <pc:docMk/>
            <pc:sldMk cId="640306451" sldId="366"/>
            <ac:spMk id="14" creationId="{1E87068A-77DF-FA12-EBFA-0348AAD2CD96}"/>
          </ac:spMkLst>
        </pc:spChg>
        <pc:spChg chg="del">
          <ac:chgData name="蕭兆翔" userId="c09afb0b-60c9-45d8-81f2-4d7aa859f4bf" providerId="ADAL" clId="{4854481A-8E19-4E2D-80D3-255FC4688919}" dt="2024-09-30T14:32:50.374" v="2865" actId="478"/>
          <ac:spMkLst>
            <pc:docMk/>
            <pc:sldMk cId="640306451" sldId="366"/>
            <ac:spMk id="16" creationId="{7B050F86-560E-530B-E994-48FC192E57E3}"/>
          </ac:spMkLst>
        </pc:spChg>
        <pc:spChg chg="del">
          <ac:chgData name="蕭兆翔" userId="c09afb0b-60c9-45d8-81f2-4d7aa859f4bf" providerId="ADAL" clId="{4854481A-8E19-4E2D-80D3-255FC4688919}" dt="2024-09-30T14:33:41.773" v="2889" actId="478"/>
          <ac:spMkLst>
            <pc:docMk/>
            <pc:sldMk cId="640306451" sldId="366"/>
            <ac:spMk id="17" creationId="{CBDAD920-3CC3-E989-75B5-F154D992EBAC}"/>
          </ac:spMkLst>
        </pc:spChg>
        <pc:picChg chg="add mod">
          <ac:chgData name="蕭兆翔" userId="c09afb0b-60c9-45d8-81f2-4d7aa859f4bf" providerId="ADAL" clId="{4854481A-8E19-4E2D-80D3-255FC4688919}" dt="2024-09-30T14:35:32.146" v="2987" actId="1076"/>
          <ac:picMkLst>
            <pc:docMk/>
            <pc:sldMk cId="640306451" sldId="366"/>
            <ac:picMk id="6" creationId="{319FD3E6-0C54-1C23-DBE1-131831F45D82}"/>
          </ac:picMkLst>
        </pc:picChg>
        <pc:picChg chg="del">
          <ac:chgData name="蕭兆翔" userId="c09afb0b-60c9-45d8-81f2-4d7aa859f4bf" providerId="ADAL" clId="{4854481A-8E19-4E2D-80D3-255FC4688919}" dt="2024-09-30T14:32:50.891" v="2866" actId="478"/>
          <ac:picMkLst>
            <pc:docMk/>
            <pc:sldMk cId="640306451" sldId="366"/>
            <ac:picMk id="15" creationId="{93C0222A-D671-13BE-A32D-EDA3C1DDA4E6}"/>
          </ac:picMkLst>
        </pc:picChg>
        <pc:picChg chg="mod">
          <ac:chgData name="蕭兆翔" userId="c09afb0b-60c9-45d8-81f2-4d7aa859f4bf" providerId="ADAL" clId="{4854481A-8E19-4E2D-80D3-255FC4688919}" dt="2024-09-30T14:37:59.437" v="3076" actId="1076"/>
          <ac:picMkLst>
            <pc:docMk/>
            <pc:sldMk cId="640306451" sldId="366"/>
            <ac:picMk id="18" creationId="{6D37C52A-EEAB-06DB-5594-3722F74B4D7C}"/>
          </ac:picMkLst>
        </pc:picChg>
        <pc:picChg chg="mod">
          <ac:chgData name="蕭兆翔" userId="c09afb0b-60c9-45d8-81f2-4d7aa859f4bf" providerId="ADAL" clId="{4854481A-8E19-4E2D-80D3-255FC4688919}" dt="2024-09-30T14:36:12.575" v="3013" actId="1076"/>
          <ac:picMkLst>
            <pc:docMk/>
            <pc:sldMk cId="640306451" sldId="366"/>
            <ac:picMk id="19" creationId="{862BD546-ADFC-4C21-46BD-5BFF8D81662E}"/>
          </ac:picMkLst>
        </pc:picChg>
      </pc:sldChg>
      <pc:sldChg chg="addSp delSp modSp add mod">
        <pc:chgData name="蕭兆翔" userId="c09afb0b-60c9-45d8-81f2-4d7aa859f4bf" providerId="ADAL" clId="{4854481A-8E19-4E2D-80D3-255FC4688919}" dt="2024-09-30T15:03:08.156" v="3186" actId="1076"/>
        <pc:sldMkLst>
          <pc:docMk/>
          <pc:sldMk cId="1058709481" sldId="367"/>
        </pc:sldMkLst>
        <pc:spChg chg="del">
          <ac:chgData name="蕭兆翔" userId="c09afb0b-60c9-45d8-81f2-4d7aa859f4bf" providerId="ADAL" clId="{4854481A-8E19-4E2D-80D3-255FC4688919}" dt="2024-09-30T15:00:41.588" v="3089" actId="478"/>
          <ac:spMkLst>
            <pc:docMk/>
            <pc:sldMk cId="1058709481" sldId="367"/>
            <ac:spMk id="5" creationId="{EF4C8393-9078-6EDA-CF43-97A55D3E90EF}"/>
          </ac:spMkLst>
        </pc:spChg>
        <pc:spChg chg="del">
          <ac:chgData name="蕭兆翔" userId="c09afb0b-60c9-45d8-81f2-4d7aa859f4bf" providerId="ADAL" clId="{4854481A-8E19-4E2D-80D3-255FC4688919}" dt="2024-09-30T14:58:43.982" v="3078" actId="478"/>
          <ac:spMkLst>
            <pc:docMk/>
            <pc:sldMk cId="1058709481" sldId="367"/>
            <ac:spMk id="7" creationId="{5E8764B9-4ACC-57A4-ED33-EF9414562EB5}"/>
          </ac:spMkLst>
        </pc:spChg>
        <pc:spChg chg="del">
          <ac:chgData name="蕭兆翔" userId="c09afb0b-60c9-45d8-81f2-4d7aa859f4bf" providerId="ADAL" clId="{4854481A-8E19-4E2D-80D3-255FC4688919}" dt="2024-09-30T14:59:53.344" v="3080" actId="478"/>
          <ac:spMkLst>
            <pc:docMk/>
            <pc:sldMk cId="1058709481" sldId="367"/>
            <ac:spMk id="8" creationId="{70718C92-743A-1A53-D3B8-BE7E8548BFDA}"/>
          </ac:spMkLst>
        </pc:spChg>
        <pc:spChg chg="mod">
          <ac:chgData name="蕭兆翔" userId="c09afb0b-60c9-45d8-81f2-4d7aa859f4bf" providerId="ADAL" clId="{4854481A-8E19-4E2D-80D3-255FC4688919}" dt="2024-09-30T15:01:18.488" v="3101" actId="1076"/>
          <ac:spMkLst>
            <pc:docMk/>
            <pc:sldMk cId="1058709481" sldId="367"/>
            <ac:spMk id="9" creationId="{283BA020-6687-7840-9D9B-C112393A9430}"/>
          </ac:spMkLst>
        </pc:spChg>
        <pc:spChg chg="mod">
          <ac:chgData name="蕭兆翔" userId="c09afb0b-60c9-45d8-81f2-4d7aa859f4bf" providerId="ADAL" clId="{4854481A-8E19-4E2D-80D3-255FC4688919}" dt="2024-09-30T15:01:18.488" v="3101" actId="1076"/>
          <ac:spMkLst>
            <pc:docMk/>
            <pc:sldMk cId="1058709481" sldId="367"/>
            <ac:spMk id="10" creationId="{E5B6E3BC-86EE-F438-FCCA-A07E82702D5B}"/>
          </ac:spMkLst>
        </pc:spChg>
        <pc:spChg chg="del">
          <ac:chgData name="蕭兆翔" userId="c09afb0b-60c9-45d8-81f2-4d7aa859f4bf" providerId="ADAL" clId="{4854481A-8E19-4E2D-80D3-255FC4688919}" dt="2024-09-30T14:58:45.767" v="3079" actId="478"/>
          <ac:spMkLst>
            <pc:docMk/>
            <pc:sldMk cId="1058709481" sldId="367"/>
            <ac:spMk id="11" creationId="{679426E6-7FA9-C464-93AE-270EFA415C89}"/>
          </ac:spMkLst>
        </pc:spChg>
        <pc:spChg chg="add mod">
          <ac:chgData name="蕭兆翔" userId="c09afb0b-60c9-45d8-81f2-4d7aa859f4bf" providerId="ADAL" clId="{4854481A-8E19-4E2D-80D3-255FC4688919}" dt="2024-09-30T15:02:44.558" v="3169" actId="1076"/>
          <ac:spMkLst>
            <pc:docMk/>
            <pc:sldMk cId="1058709481" sldId="367"/>
            <ac:spMk id="13" creationId="{4F3D0FF7-9253-171B-97FE-B4BC2D6C34F5}"/>
          </ac:spMkLst>
        </pc:spChg>
        <pc:spChg chg="add mod">
          <ac:chgData name="蕭兆翔" userId="c09afb0b-60c9-45d8-81f2-4d7aa859f4bf" providerId="ADAL" clId="{4854481A-8E19-4E2D-80D3-255FC4688919}" dt="2024-09-30T15:01:45.261" v="3112" actId="1076"/>
          <ac:spMkLst>
            <pc:docMk/>
            <pc:sldMk cId="1058709481" sldId="367"/>
            <ac:spMk id="15" creationId="{D9622D39-CC40-0727-E050-78F801DB7516}"/>
          </ac:spMkLst>
        </pc:spChg>
        <pc:spChg chg="add mod">
          <ac:chgData name="蕭兆翔" userId="c09afb0b-60c9-45d8-81f2-4d7aa859f4bf" providerId="ADAL" clId="{4854481A-8E19-4E2D-80D3-255FC4688919}" dt="2024-09-30T15:02:09.779" v="3133" actId="14100"/>
          <ac:spMkLst>
            <pc:docMk/>
            <pc:sldMk cId="1058709481" sldId="367"/>
            <ac:spMk id="16" creationId="{142FC473-7D73-2F2B-D0FD-6577E82263BF}"/>
          </ac:spMkLst>
        </pc:spChg>
        <pc:spChg chg="add mod">
          <ac:chgData name="蕭兆翔" userId="c09afb0b-60c9-45d8-81f2-4d7aa859f4bf" providerId="ADAL" clId="{4854481A-8E19-4E2D-80D3-255FC4688919}" dt="2024-09-30T15:03:08.156" v="3186" actId="1076"/>
          <ac:spMkLst>
            <pc:docMk/>
            <pc:sldMk cId="1058709481" sldId="367"/>
            <ac:spMk id="17" creationId="{6673780B-4E5E-045E-A8CA-7A2150BEB222}"/>
          </ac:spMkLst>
        </pc:spChg>
        <pc:picChg chg="mod">
          <ac:chgData name="蕭兆翔" userId="c09afb0b-60c9-45d8-81f2-4d7aa859f4bf" providerId="ADAL" clId="{4854481A-8E19-4E2D-80D3-255FC4688919}" dt="2024-09-30T15:01:18.488" v="3101" actId="1076"/>
          <ac:picMkLst>
            <pc:docMk/>
            <pc:sldMk cId="1058709481" sldId="367"/>
            <ac:picMk id="6" creationId="{319FD3E6-0C54-1C23-DBE1-131831F45D82}"/>
          </ac:picMkLst>
        </pc:picChg>
        <pc:picChg chg="del mod">
          <ac:chgData name="蕭兆翔" userId="c09afb0b-60c9-45d8-81f2-4d7aa859f4bf" providerId="ADAL" clId="{4854481A-8E19-4E2D-80D3-255FC4688919}" dt="2024-09-30T15:00:50.450" v="3091" actId="478"/>
          <ac:picMkLst>
            <pc:docMk/>
            <pc:sldMk cId="1058709481" sldId="367"/>
            <ac:picMk id="18" creationId="{6D37C52A-EEAB-06DB-5594-3722F74B4D7C}"/>
          </ac:picMkLst>
        </pc:picChg>
        <pc:picChg chg="mod">
          <ac:chgData name="蕭兆翔" userId="c09afb0b-60c9-45d8-81f2-4d7aa859f4bf" providerId="ADAL" clId="{4854481A-8E19-4E2D-80D3-255FC4688919}" dt="2024-09-30T15:01:18.488" v="3101" actId="1076"/>
          <ac:picMkLst>
            <pc:docMk/>
            <pc:sldMk cId="1058709481" sldId="367"/>
            <ac:picMk id="19" creationId="{862BD546-ADFC-4C21-46BD-5BFF8D81662E}"/>
          </ac:picMkLst>
        </pc:picChg>
        <pc:picChg chg="add mod">
          <ac:chgData name="蕭兆翔" userId="c09afb0b-60c9-45d8-81f2-4d7aa859f4bf" providerId="ADAL" clId="{4854481A-8E19-4E2D-80D3-255FC4688919}" dt="2024-09-30T15:01:07.701" v="3100" actId="1076"/>
          <ac:picMkLst>
            <pc:docMk/>
            <pc:sldMk cId="1058709481" sldId="367"/>
            <ac:picMk id="3074" creationId="{87234EC6-E15B-9D75-591F-3DC4012019ED}"/>
          </ac:picMkLst>
        </pc:picChg>
      </pc:sldChg>
      <pc:sldChg chg="addSp modSp new mod">
        <pc:chgData name="蕭兆翔" userId="c09afb0b-60c9-45d8-81f2-4d7aa859f4bf" providerId="ADAL" clId="{4854481A-8E19-4E2D-80D3-255FC4688919}" dt="2024-09-30T15:49:11.086" v="3941"/>
        <pc:sldMkLst>
          <pc:docMk/>
          <pc:sldMk cId="1642871989" sldId="368"/>
        </pc:sldMkLst>
        <pc:spChg chg="add mod">
          <ac:chgData name="蕭兆翔" userId="c09afb0b-60c9-45d8-81f2-4d7aa859f4bf" providerId="ADAL" clId="{4854481A-8E19-4E2D-80D3-255FC4688919}" dt="2024-09-30T15:42:21.543" v="3939" actId="20577"/>
          <ac:spMkLst>
            <pc:docMk/>
            <pc:sldMk cId="1642871989" sldId="368"/>
            <ac:spMk id="3" creationId="{63F4261D-EBAD-67A2-44A9-9A60F67F8018}"/>
          </ac:spMkLst>
        </pc:spChg>
        <pc:picChg chg="add mod">
          <ac:chgData name="蕭兆翔" userId="c09afb0b-60c9-45d8-81f2-4d7aa859f4bf" providerId="ADAL" clId="{4854481A-8E19-4E2D-80D3-255FC4688919}" dt="2024-09-30T15:49:11.086" v="3941"/>
          <ac:picMkLst>
            <pc:docMk/>
            <pc:sldMk cId="1642871989" sldId="368"/>
            <ac:picMk id="22530" creationId="{00000000-0000-0000-0000-000000000000}"/>
          </ac:picMkLst>
        </pc:picChg>
      </pc:sldChg>
      <pc:sldChg chg="addSp modSp new mod">
        <pc:chgData name="蕭兆翔" userId="c09afb0b-60c9-45d8-81f2-4d7aa859f4bf" providerId="ADAL" clId="{4854481A-8E19-4E2D-80D3-255FC4688919}" dt="2024-09-30T15:41:14.587" v="3935" actId="20577"/>
        <pc:sldMkLst>
          <pc:docMk/>
          <pc:sldMk cId="1816095620" sldId="369"/>
        </pc:sldMkLst>
        <pc:spChg chg="add mod">
          <ac:chgData name="蕭兆翔" userId="c09afb0b-60c9-45d8-81f2-4d7aa859f4bf" providerId="ADAL" clId="{4854481A-8E19-4E2D-80D3-255FC4688919}" dt="2024-09-30T15:41:14.587" v="3935" actId="20577"/>
          <ac:spMkLst>
            <pc:docMk/>
            <pc:sldMk cId="1816095620" sldId="369"/>
            <ac:spMk id="5" creationId="{FAA917EA-EFBD-6D96-D36C-D6682200CB7E}"/>
          </ac:spMkLst>
        </pc:spChg>
        <pc:picChg chg="add mod">
          <ac:chgData name="蕭兆翔" userId="c09afb0b-60c9-45d8-81f2-4d7aa859f4bf" providerId="ADAL" clId="{4854481A-8E19-4E2D-80D3-255FC4688919}" dt="2024-09-30T15:32:08.904" v="3662" actId="1076"/>
          <ac:picMkLst>
            <pc:docMk/>
            <pc:sldMk cId="1816095620" sldId="369"/>
            <ac:picMk id="3" creationId="{E302576B-B117-9014-3272-88F9C99E056D}"/>
          </ac:picMkLst>
        </pc:picChg>
        <pc:picChg chg="add mod">
          <ac:chgData name="蕭兆翔" userId="c09afb0b-60c9-45d8-81f2-4d7aa859f4bf" providerId="ADAL" clId="{4854481A-8E19-4E2D-80D3-255FC4688919}" dt="2024-09-30T15:32:11.396" v="3663" actId="1076"/>
          <ac:picMkLst>
            <pc:docMk/>
            <pc:sldMk cId="1816095620" sldId="369"/>
            <ac:picMk id="4" creationId="{163255AC-1E6B-6F83-5B8C-961B91BF1E7C}"/>
          </ac:picMkLst>
        </pc:picChg>
      </pc:sldChg>
      <pc:sldChg chg="addSp delSp modSp new mod">
        <pc:chgData name="蕭兆翔" userId="c09afb0b-60c9-45d8-81f2-4d7aa859f4bf" providerId="ADAL" clId="{4854481A-8E19-4E2D-80D3-255FC4688919}" dt="2024-09-30T15:40:37.906" v="3923" actId="1076"/>
        <pc:sldMkLst>
          <pc:docMk/>
          <pc:sldMk cId="2988881284" sldId="370"/>
        </pc:sldMkLst>
        <pc:spChg chg="add mod">
          <ac:chgData name="蕭兆翔" userId="c09afb0b-60c9-45d8-81f2-4d7aa859f4bf" providerId="ADAL" clId="{4854481A-8E19-4E2D-80D3-255FC4688919}" dt="2024-09-30T15:40:32.217" v="3920" actId="1076"/>
          <ac:spMkLst>
            <pc:docMk/>
            <pc:sldMk cId="2988881284" sldId="370"/>
            <ac:spMk id="4" creationId="{F32803AC-3F3B-44DE-CC2A-5C72154159B8}"/>
          </ac:spMkLst>
        </pc:spChg>
        <pc:spChg chg="add mod">
          <ac:chgData name="蕭兆翔" userId="c09afb0b-60c9-45d8-81f2-4d7aa859f4bf" providerId="ADAL" clId="{4854481A-8E19-4E2D-80D3-255FC4688919}" dt="2024-09-30T15:40:32.217" v="3920" actId="1076"/>
          <ac:spMkLst>
            <pc:docMk/>
            <pc:sldMk cId="2988881284" sldId="370"/>
            <ac:spMk id="5" creationId="{224614E7-0E80-0E55-8B99-47B991F8A436}"/>
          </ac:spMkLst>
        </pc:spChg>
        <pc:spChg chg="add mod">
          <ac:chgData name="蕭兆翔" userId="c09afb0b-60c9-45d8-81f2-4d7aa859f4bf" providerId="ADAL" clId="{4854481A-8E19-4E2D-80D3-255FC4688919}" dt="2024-09-30T15:40:32.217" v="3920" actId="1076"/>
          <ac:spMkLst>
            <pc:docMk/>
            <pc:sldMk cId="2988881284" sldId="370"/>
            <ac:spMk id="6" creationId="{A5FEEE19-0BA4-7CFF-0277-523E85F11DE4}"/>
          </ac:spMkLst>
        </pc:spChg>
        <pc:spChg chg="add mod">
          <ac:chgData name="蕭兆翔" userId="c09afb0b-60c9-45d8-81f2-4d7aa859f4bf" providerId="ADAL" clId="{4854481A-8E19-4E2D-80D3-255FC4688919}" dt="2024-09-30T15:36:51.223" v="3810" actId="20577"/>
          <ac:spMkLst>
            <pc:docMk/>
            <pc:sldMk cId="2988881284" sldId="370"/>
            <ac:spMk id="7" creationId="{B5D41868-1D19-BA54-74AD-2FDF55E9BEAA}"/>
          </ac:spMkLst>
        </pc:spChg>
        <pc:spChg chg="add del mod">
          <ac:chgData name="蕭兆翔" userId="c09afb0b-60c9-45d8-81f2-4d7aa859f4bf" providerId="ADAL" clId="{4854481A-8E19-4E2D-80D3-255FC4688919}" dt="2024-09-30T15:39:43.731" v="3907" actId="21"/>
          <ac:spMkLst>
            <pc:docMk/>
            <pc:sldMk cId="2988881284" sldId="370"/>
            <ac:spMk id="8" creationId="{FFB49D28-255A-6B89-5A50-D9177E465A7F}"/>
          </ac:spMkLst>
        </pc:spChg>
        <pc:spChg chg="add mod">
          <ac:chgData name="蕭兆翔" userId="c09afb0b-60c9-45d8-81f2-4d7aa859f4bf" providerId="ADAL" clId="{4854481A-8E19-4E2D-80D3-255FC4688919}" dt="2024-09-30T15:40:37.906" v="3923" actId="1076"/>
          <ac:spMkLst>
            <pc:docMk/>
            <pc:sldMk cId="2988881284" sldId="370"/>
            <ac:spMk id="11" creationId="{04998785-5AB9-4749-FD3D-AC593C23A3C8}"/>
          </ac:spMkLst>
        </pc:spChg>
        <pc:picChg chg="add mod">
          <ac:chgData name="蕭兆翔" userId="c09afb0b-60c9-45d8-81f2-4d7aa859f4bf" providerId="ADAL" clId="{4854481A-8E19-4E2D-80D3-255FC4688919}" dt="2024-09-30T15:40:32.217" v="3920" actId="1076"/>
          <ac:picMkLst>
            <pc:docMk/>
            <pc:sldMk cId="2988881284" sldId="370"/>
            <ac:picMk id="3" creationId="{35A9A9EE-0910-10B7-721E-0C24A20232AF}"/>
          </ac:picMkLst>
        </pc:picChg>
        <pc:picChg chg="add mod">
          <ac:chgData name="蕭兆翔" userId="c09afb0b-60c9-45d8-81f2-4d7aa859f4bf" providerId="ADAL" clId="{4854481A-8E19-4E2D-80D3-255FC4688919}" dt="2024-09-30T15:40:34.176" v="3922" actId="1076"/>
          <ac:picMkLst>
            <pc:docMk/>
            <pc:sldMk cId="2988881284" sldId="370"/>
            <ac:picMk id="9" creationId="{E0429AE1-15AE-99A1-8090-3CEAF7968EA8}"/>
          </ac:picMkLst>
        </pc:picChg>
      </pc:sldChg>
      <pc:sldChg chg="addSp delSp modSp mod">
        <pc:chgData name="蕭兆翔" userId="c09afb0b-60c9-45d8-81f2-4d7aa859f4bf" providerId="ADAL" clId="{4854481A-8E19-4E2D-80D3-255FC4688919}" dt="2024-10-06T07:46:41.232" v="3950" actId="478"/>
        <pc:sldMkLst>
          <pc:docMk/>
          <pc:sldMk cId="1265154145" sldId="374"/>
        </pc:sldMkLst>
        <pc:picChg chg="add del mod">
          <ac:chgData name="蕭兆翔" userId="c09afb0b-60c9-45d8-81f2-4d7aa859f4bf" providerId="ADAL" clId="{4854481A-8E19-4E2D-80D3-255FC4688919}" dt="2024-10-06T07:46:41.232" v="3950" actId="478"/>
          <ac:picMkLst>
            <pc:docMk/>
            <pc:sldMk cId="1265154145" sldId="374"/>
            <ac:picMk id="5" creationId="{0EFA34C7-AEEC-390C-1A52-5D3FF149862F}"/>
          </ac:picMkLst>
        </pc:picChg>
      </pc:sldChg>
      <pc:sldChg chg="addSp delSp modSp mod">
        <pc:chgData name="蕭兆翔" userId="c09afb0b-60c9-45d8-81f2-4d7aa859f4bf" providerId="ADAL" clId="{4854481A-8E19-4E2D-80D3-255FC4688919}" dt="2024-10-06T13:59:52.463" v="5886" actId="20577"/>
        <pc:sldMkLst>
          <pc:docMk/>
          <pc:sldMk cId="2273897021" sldId="380"/>
        </pc:sldMkLst>
        <pc:spChg chg="mod">
          <ac:chgData name="蕭兆翔" userId="c09afb0b-60c9-45d8-81f2-4d7aa859f4bf" providerId="ADAL" clId="{4854481A-8E19-4E2D-80D3-255FC4688919}" dt="2024-10-06T11:55:32.432" v="5071"/>
          <ac:spMkLst>
            <pc:docMk/>
            <pc:sldMk cId="2273897021" sldId="380"/>
            <ac:spMk id="3" creationId="{63F4261D-EBAD-67A2-44A9-9A60F67F8018}"/>
          </ac:spMkLst>
        </pc:spChg>
        <pc:spChg chg="mod">
          <ac:chgData name="蕭兆翔" userId="c09afb0b-60c9-45d8-81f2-4d7aa859f4bf" providerId="ADAL" clId="{4854481A-8E19-4E2D-80D3-255FC4688919}" dt="2024-10-06T11:55:16.942" v="5066" actId="207"/>
          <ac:spMkLst>
            <pc:docMk/>
            <pc:sldMk cId="2273897021" sldId="380"/>
            <ac:spMk id="8" creationId="{07D16096-E740-28FF-1D78-336DCD20E195}"/>
          </ac:spMkLst>
        </pc:spChg>
        <pc:spChg chg="del mod topLvl">
          <ac:chgData name="蕭兆翔" userId="c09afb0b-60c9-45d8-81f2-4d7aa859f4bf" providerId="ADAL" clId="{4854481A-8E19-4E2D-80D3-255FC4688919}" dt="2024-10-06T09:10:32.383" v="4530" actId="478"/>
          <ac:spMkLst>
            <pc:docMk/>
            <pc:sldMk cId="2273897021" sldId="380"/>
            <ac:spMk id="10" creationId="{1653AE02-0E29-1397-AAF8-07D3BAE763B9}"/>
          </ac:spMkLst>
        </pc:spChg>
        <pc:spChg chg="del mod topLvl">
          <ac:chgData name="蕭兆翔" userId="c09afb0b-60c9-45d8-81f2-4d7aa859f4bf" providerId="ADAL" clId="{4854481A-8E19-4E2D-80D3-255FC4688919}" dt="2024-10-06T09:10:32.383" v="4530" actId="478"/>
          <ac:spMkLst>
            <pc:docMk/>
            <pc:sldMk cId="2273897021" sldId="380"/>
            <ac:spMk id="11" creationId="{1845EEB6-79D6-A735-2797-CBE9FA87702C}"/>
          </ac:spMkLst>
        </pc:spChg>
        <pc:spChg chg="del mod topLvl">
          <ac:chgData name="蕭兆翔" userId="c09afb0b-60c9-45d8-81f2-4d7aa859f4bf" providerId="ADAL" clId="{4854481A-8E19-4E2D-80D3-255FC4688919}" dt="2024-10-06T09:10:32.383" v="4530" actId="478"/>
          <ac:spMkLst>
            <pc:docMk/>
            <pc:sldMk cId="2273897021" sldId="380"/>
            <ac:spMk id="12" creationId="{CF606B9C-08D7-9E8B-80D9-F0EAA7F78CE3}"/>
          </ac:spMkLst>
        </pc:spChg>
        <pc:spChg chg="del mod topLvl">
          <ac:chgData name="蕭兆翔" userId="c09afb0b-60c9-45d8-81f2-4d7aa859f4bf" providerId="ADAL" clId="{4854481A-8E19-4E2D-80D3-255FC4688919}" dt="2024-10-06T09:10:32.383" v="4530" actId="478"/>
          <ac:spMkLst>
            <pc:docMk/>
            <pc:sldMk cId="2273897021" sldId="380"/>
            <ac:spMk id="13" creationId="{088FC509-749E-E759-286D-284FD7ABCCB5}"/>
          </ac:spMkLst>
        </pc:spChg>
        <pc:spChg chg="del mod topLvl">
          <ac:chgData name="蕭兆翔" userId="c09afb0b-60c9-45d8-81f2-4d7aa859f4bf" providerId="ADAL" clId="{4854481A-8E19-4E2D-80D3-255FC4688919}" dt="2024-10-06T09:10:32.383" v="4530" actId="478"/>
          <ac:spMkLst>
            <pc:docMk/>
            <pc:sldMk cId="2273897021" sldId="380"/>
            <ac:spMk id="14" creationId="{7306B880-2FF7-8B99-2F3D-594F057E3859}"/>
          </ac:spMkLst>
        </pc:spChg>
        <pc:spChg chg="del mod topLvl">
          <ac:chgData name="蕭兆翔" userId="c09afb0b-60c9-45d8-81f2-4d7aa859f4bf" providerId="ADAL" clId="{4854481A-8E19-4E2D-80D3-255FC4688919}" dt="2024-10-06T09:10:32.383" v="4530" actId="478"/>
          <ac:spMkLst>
            <pc:docMk/>
            <pc:sldMk cId="2273897021" sldId="380"/>
            <ac:spMk id="15" creationId="{5225E7FF-E945-C615-28EB-7771A10B2001}"/>
          </ac:spMkLst>
        </pc:spChg>
        <pc:spChg chg="del mod topLvl">
          <ac:chgData name="蕭兆翔" userId="c09afb0b-60c9-45d8-81f2-4d7aa859f4bf" providerId="ADAL" clId="{4854481A-8E19-4E2D-80D3-255FC4688919}" dt="2024-10-06T09:10:33.801" v="4531" actId="478"/>
          <ac:spMkLst>
            <pc:docMk/>
            <pc:sldMk cId="2273897021" sldId="380"/>
            <ac:spMk id="22" creationId="{ACC9D118-6650-AFF3-C791-34A20DF4175C}"/>
          </ac:spMkLst>
        </pc:spChg>
        <pc:spChg chg="del mod topLvl">
          <ac:chgData name="蕭兆翔" userId="c09afb0b-60c9-45d8-81f2-4d7aa859f4bf" providerId="ADAL" clId="{4854481A-8E19-4E2D-80D3-255FC4688919}" dt="2024-10-06T09:11:02.429" v="4546" actId="478"/>
          <ac:spMkLst>
            <pc:docMk/>
            <pc:sldMk cId="2273897021" sldId="380"/>
            <ac:spMk id="23" creationId="{726DACBD-0E24-5C69-A162-AA6EE14283E7}"/>
          </ac:spMkLst>
        </pc:spChg>
        <pc:spChg chg="del mod topLvl">
          <ac:chgData name="蕭兆翔" userId="c09afb0b-60c9-45d8-81f2-4d7aa859f4bf" providerId="ADAL" clId="{4854481A-8E19-4E2D-80D3-255FC4688919}" dt="2024-10-06T09:11:02.429" v="4546" actId="478"/>
          <ac:spMkLst>
            <pc:docMk/>
            <pc:sldMk cId="2273897021" sldId="380"/>
            <ac:spMk id="24" creationId="{5437565B-1003-E0FA-48EC-4E62ADA52A52}"/>
          </ac:spMkLst>
        </pc:spChg>
        <pc:spChg chg="del mod topLvl">
          <ac:chgData name="蕭兆翔" userId="c09afb0b-60c9-45d8-81f2-4d7aa859f4bf" providerId="ADAL" clId="{4854481A-8E19-4E2D-80D3-255FC4688919}" dt="2024-10-06T09:11:02.429" v="4546" actId="478"/>
          <ac:spMkLst>
            <pc:docMk/>
            <pc:sldMk cId="2273897021" sldId="380"/>
            <ac:spMk id="25" creationId="{2CD63F66-227E-560B-4C1C-B2E1476E2F82}"/>
          </ac:spMkLst>
        </pc:spChg>
        <pc:spChg chg="del mod topLvl">
          <ac:chgData name="蕭兆翔" userId="c09afb0b-60c9-45d8-81f2-4d7aa859f4bf" providerId="ADAL" clId="{4854481A-8E19-4E2D-80D3-255FC4688919}" dt="2024-10-06T09:11:02.429" v="4546" actId="478"/>
          <ac:spMkLst>
            <pc:docMk/>
            <pc:sldMk cId="2273897021" sldId="380"/>
            <ac:spMk id="26" creationId="{4048FE1C-5CB8-DCF9-D9D9-FC31194F1A7B}"/>
          </ac:spMkLst>
        </pc:spChg>
        <pc:spChg chg="del mod topLvl">
          <ac:chgData name="蕭兆翔" userId="c09afb0b-60c9-45d8-81f2-4d7aa859f4bf" providerId="ADAL" clId="{4854481A-8E19-4E2D-80D3-255FC4688919}" dt="2024-10-06T09:11:02.429" v="4546" actId="478"/>
          <ac:spMkLst>
            <pc:docMk/>
            <pc:sldMk cId="2273897021" sldId="380"/>
            <ac:spMk id="27" creationId="{18B7FA9D-440B-1734-2807-B10472CAEE14}"/>
          </ac:spMkLst>
        </pc:spChg>
        <pc:spChg chg="del mod topLvl">
          <ac:chgData name="蕭兆翔" userId="c09afb0b-60c9-45d8-81f2-4d7aa859f4bf" providerId="ADAL" clId="{4854481A-8E19-4E2D-80D3-255FC4688919}" dt="2024-10-06T09:11:02.429" v="4546" actId="478"/>
          <ac:spMkLst>
            <pc:docMk/>
            <pc:sldMk cId="2273897021" sldId="380"/>
            <ac:spMk id="28" creationId="{14A1A21C-BD85-B464-B5E7-A3F93B4630A6}"/>
          </ac:spMkLst>
        </pc:spChg>
        <pc:spChg chg="mod topLvl">
          <ac:chgData name="蕭兆翔" userId="c09afb0b-60c9-45d8-81f2-4d7aa859f4bf" providerId="ADAL" clId="{4854481A-8E19-4E2D-80D3-255FC4688919}" dt="2024-10-06T13:59:52.463" v="5886" actId="20577"/>
          <ac:spMkLst>
            <pc:docMk/>
            <pc:sldMk cId="2273897021" sldId="380"/>
            <ac:spMk id="29" creationId="{11B5FED9-751A-E7ED-19AA-220318E3DA57}"/>
          </ac:spMkLst>
        </pc:spChg>
        <pc:spChg chg="add mod">
          <ac:chgData name="蕭兆翔" userId="c09afb0b-60c9-45d8-81f2-4d7aa859f4bf" providerId="ADAL" clId="{4854481A-8E19-4E2D-80D3-255FC4688919}" dt="2024-10-06T11:53:37.063" v="5055" actId="1076"/>
          <ac:spMkLst>
            <pc:docMk/>
            <pc:sldMk cId="2273897021" sldId="380"/>
            <ac:spMk id="33" creationId="{06041E48-F106-6F2C-5FAE-179F6A1D6E2A}"/>
          </ac:spMkLst>
        </pc:spChg>
        <pc:spChg chg="add del mod">
          <ac:chgData name="蕭兆翔" userId="c09afb0b-60c9-45d8-81f2-4d7aa859f4bf" providerId="ADAL" clId="{4854481A-8E19-4E2D-80D3-255FC4688919}" dt="2024-10-06T09:20:53.658" v="4658" actId="478"/>
          <ac:spMkLst>
            <pc:docMk/>
            <pc:sldMk cId="2273897021" sldId="380"/>
            <ac:spMk id="35" creationId="{F812FCF8-FA11-4D98-DC52-E3529C7F5754}"/>
          </ac:spMkLst>
        </pc:spChg>
        <pc:spChg chg="add mod">
          <ac:chgData name="蕭兆翔" userId="c09afb0b-60c9-45d8-81f2-4d7aa859f4bf" providerId="ADAL" clId="{4854481A-8E19-4E2D-80D3-255FC4688919}" dt="2024-10-06T13:59:48.529" v="5884" actId="20577"/>
          <ac:spMkLst>
            <pc:docMk/>
            <pc:sldMk cId="2273897021" sldId="380"/>
            <ac:spMk id="57" creationId="{F1C6FD4F-F5C4-60CF-7777-6CEB837531E6}"/>
          </ac:spMkLst>
        </pc:spChg>
        <pc:spChg chg="del mod topLvl">
          <ac:chgData name="蕭兆翔" userId="c09afb0b-60c9-45d8-81f2-4d7aa859f4bf" providerId="ADAL" clId="{4854481A-8E19-4E2D-80D3-255FC4688919}" dt="2024-10-06T09:31:46.132" v="4817" actId="478"/>
          <ac:spMkLst>
            <pc:docMk/>
            <pc:sldMk cId="2273897021" sldId="380"/>
            <ac:spMk id="59" creationId="{1D421B6B-72BF-79B4-6162-A082CD117442}"/>
          </ac:spMkLst>
        </pc:spChg>
        <pc:spChg chg="mod topLvl">
          <ac:chgData name="蕭兆翔" userId="c09afb0b-60c9-45d8-81f2-4d7aa859f4bf" providerId="ADAL" clId="{4854481A-8E19-4E2D-80D3-255FC4688919}" dt="2024-10-06T12:54:40.424" v="5132" actId="207"/>
          <ac:spMkLst>
            <pc:docMk/>
            <pc:sldMk cId="2273897021" sldId="380"/>
            <ac:spMk id="60" creationId="{8B69A067-13AE-C667-8FDE-4A5936DBE0DF}"/>
          </ac:spMkLst>
        </pc:spChg>
        <pc:spChg chg="add mod">
          <ac:chgData name="蕭兆翔" userId="c09afb0b-60c9-45d8-81f2-4d7aa859f4bf" providerId="ADAL" clId="{4854481A-8E19-4E2D-80D3-255FC4688919}" dt="2024-10-06T11:53:37.063" v="5055" actId="1076"/>
          <ac:spMkLst>
            <pc:docMk/>
            <pc:sldMk cId="2273897021" sldId="380"/>
            <ac:spMk id="62" creationId="{9323F0F0-6674-6807-9C38-67BFA11BBEC1}"/>
          </ac:spMkLst>
        </pc:spChg>
        <pc:grpChg chg="add del mod">
          <ac:chgData name="蕭兆翔" userId="c09afb0b-60c9-45d8-81f2-4d7aa859f4bf" providerId="ADAL" clId="{4854481A-8E19-4E2D-80D3-255FC4688919}" dt="2024-10-06T09:10:23.251" v="4527" actId="165"/>
          <ac:grpSpMkLst>
            <pc:docMk/>
            <pc:sldMk cId="2273897021" sldId="380"/>
            <ac:grpSpMk id="5" creationId="{063B5863-C0CE-C28A-5E97-C274811E087D}"/>
          </ac:grpSpMkLst>
        </pc:grpChg>
        <pc:grpChg chg="add del mod">
          <ac:chgData name="蕭兆翔" userId="c09afb0b-60c9-45d8-81f2-4d7aa859f4bf" providerId="ADAL" clId="{4854481A-8E19-4E2D-80D3-255FC4688919}" dt="2024-10-06T09:31:45.006" v="4816" actId="165"/>
          <ac:grpSpMkLst>
            <pc:docMk/>
            <pc:sldMk cId="2273897021" sldId="380"/>
            <ac:grpSpMk id="58" creationId="{83511894-5825-7DC9-2F08-9E8E312CF9DD}"/>
          </ac:grpSpMkLst>
        </pc:grpChg>
        <pc:picChg chg="add del mod">
          <ac:chgData name="蕭兆翔" userId="c09afb0b-60c9-45d8-81f2-4d7aa859f4bf" providerId="ADAL" clId="{4854481A-8E19-4E2D-80D3-255FC4688919}" dt="2024-10-06T09:09:35.603" v="4518" actId="478"/>
          <ac:picMkLst>
            <pc:docMk/>
            <pc:sldMk cId="2273897021" sldId="380"/>
            <ac:picMk id="4" creationId="{BCFF8542-27B1-43AD-DC0F-CFDE4CAE2FF0}"/>
          </ac:picMkLst>
        </pc:picChg>
        <pc:cxnChg chg="del mod topLvl">
          <ac:chgData name="蕭兆翔" userId="c09afb0b-60c9-45d8-81f2-4d7aa859f4bf" providerId="ADAL" clId="{4854481A-8E19-4E2D-80D3-255FC4688919}" dt="2024-10-06T09:10:32.383" v="4530" actId="478"/>
          <ac:cxnSpMkLst>
            <pc:docMk/>
            <pc:sldMk cId="2273897021" sldId="380"/>
            <ac:cxnSpMk id="6" creationId="{9808FC34-8ACE-F589-82E1-AB6BB4CBCE00}"/>
          </ac:cxnSpMkLst>
        </pc:cxnChg>
        <pc:cxnChg chg="mod topLvl">
          <ac:chgData name="蕭兆翔" userId="c09afb0b-60c9-45d8-81f2-4d7aa859f4bf" providerId="ADAL" clId="{4854481A-8E19-4E2D-80D3-255FC4688919}" dt="2024-10-06T11:53:37.063" v="5055" actId="1076"/>
          <ac:cxnSpMkLst>
            <pc:docMk/>
            <pc:sldMk cId="2273897021" sldId="380"/>
            <ac:cxnSpMk id="7" creationId="{345FAD2E-3674-6452-B052-D423B4B3FF91}"/>
          </ac:cxnSpMkLst>
        </pc:cxnChg>
        <pc:cxnChg chg="mod topLvl">
          <ac:chgData name="蕭兆翔" userId="c09afb0b-60c9-45d8-81f2-4d7aa859f4bf" providerId="ADAL" clId="{4854481A-8E19-4E2D-80D3-255FC4688919}" dt="2024-10-06T11:53:37.063" v="5055" actId="1076"/>
          <ac:cxnSpMkLst>
            <pc:docMk/>
            <pc:sldMk cId="2273897021" sldId="380"/>
            <ac:cxnSpMk id="9" creationId="{2006FEFD-DC79-8F19-BBEF-6E36D868A571}"/>
          </ac:cxnSpMkLst>
        </pc:cxnChg>
        <pc:cxnChg chg="mod topLvl">
          <ac:chgData name="蕭兆翔" userId="c09afb0b-60c9-45d8-81f2-4d7aa859f4bf" providerId="ADAL" clId="{4854481A-8E19-4E2D-80D3-255FC4688919}" dt="2024-10-06T11:53:37.063" v="5055" actId="1076"/>
          <ac:cxnSpMkLst>
            <pc:docMk/>
            <pc:sldMk cId="2273897021" sldId="380"/>
            <ac:cxnSpMk id="16" creationId="{43833CF6-45A3-5CE2-001E-C907270AEFF6}"/>
          </ac:cxnSpMkLst>
        </pc:cxnChg>
        <pc:cxnChg chg="mod topLvl">
          <ac:chgData name="蕭兆翔" userId="c09afb0b-60c9-45d8-81f2-4d7aa859f4bf" providerId="ADAL" clId="{4854481A-8E19-4E2D-80D3-255FC4688919}" dt="2024-10-06T11:53:37.063" v="5055" actId="1076"/>
          <ac:cxnSpMkLst>
            <pc:docMk/>
            <pc:sldMk cId="2273897021" sldId="380"/>
            <ac:cxnSpMk id="17" creationId="{36F0CD6E-9621-2C83-6744-35EBEFE45FE4}"/>
          </ac:cxnSpMkLst>
        </pc:cxnChg>
        <pc:cxnChg chg="mod topLvl">
          <ac:chgData name="蕭兆翔" userId="c09afb0b-60c9-45d8-81f2-4d7aa859f4bf" providerId="ADAL" clId="{4854481A-8E19-4E2D-80D3-255FC4688919}" dt="2024-10-06T11:53:37.063" v="5055" actId="1076"/>
          <ac:cxnSpMkLst>
            <pc:docMk/>
            <pc:sldMk cId="2273897021" sldId="380"/>
            <ac:cxnSpMk id="18" creationId="{C2613766-0E34-37E3-894D-F4168B11780B}"/>
          </ac:cxnSpMkLst>
        </pc:cxnChg>
        <pc:cxnChg chg="mod topLvl">
          <ac:chgData name="蕭兆翔" userId="c09afb0b-60c9-45d8-81f2-4d7aa859f4bf" providerId="ADAL" clId="{4854481A-8E19-4E2D-80D3-255FC4688919}" dt="2024-10-06T11:53:37.063" v="5055" actId="1076"/>
          <ac:cxnSpMkLst>
            <pc:docMk/>
            <pc:sldMk cId="2273897021" sldId="380"/>
            <ac:cxnSpMk id="19" creationId="{06BF3739-9081-C65A-11FA-D7C7C2D8B498}"/>
          </ac:cxnSpMkLst>
        </pc:cxnChg>
        <pc:cxnChg chg="mod topLvl">
          <ac:chgData name="蕭兆翔" userId="c09afb0b-60c9-45d8-81f2-4d7aa859f4bf" providerId="ADAL" clId="{4854481A-8E19-4E2D-80D3-255FC4688919}" dt="2024-10-06T11:53:37.063" v="5055" actId="1076"/>
          <ac:cxnSpMkLst>
            <pc:docMk/>
            <pc:sldMk cId="2273897021" sldId="380"/>
            <ac:cxnSpMk id="20" creationId="{8BE623A7-DABA-E062-C449-E73A41261587}"/>
          </ac:cxnSpMkLst>
        </pc:cxnChg>
        <pc:cxnChg chg="mod topLvl">
          <ac:chgData name="蕭兆翔" userId="c09afb0b-60c9-45d8-81f2-4d7aa859f4bf" providerId="ADAL" clId="{4854481A-8E19-4E2D-80D3-255FC4688919}" dt="2024-10-06T11:53:37.063" v="5055" actId="1076"/>
          <ac:cxnSpMkLst>
            <pc:docMk/>
            <pc:sldMk cId="2273897021" sldId="380"/>
            <ac:cxnSpMk id="21" creationId="{6EAFFF73-7F3A-DB5E-6177-60FC4B426D32}"/>
          </ac:cxnSpMkLst>
        </pc:cxnChg>
        <pc:cxnChg chg="add mod">
          <ac:chgData name="蕭兆翔" userId="c09afb0b-60c9-45d8-81f2-4d7aa859f4bf" providerId="ADAL" clId="{4854481A-8E19-4E2D-80D3-255FC4688919}" dt="2024-10-06T11:53:37.063" v="5055" actId="1076"/>
          <ac:cxnSpMkLst>
            <pc:docMk/>
            <pc:sldMk cId="2273897021" sldId="380"/>
            <ac:cxnSpMk id="30" creationId="{D1BE6208-B1EA-A50A-142F-B5A43C4D216F}"/>
          </ac:cxnSpMkLst>
        </pc:cxnChg>
        <pc:cxnChg chg="add mod">
          <ac:chgData name="蕭兆翔" userId="c09afb0b-60c9-45d8-81f2-4d7aa859f4bf" providerId="ADAL" clId="{4854481A-8E19-4E2D-80D3-255FC4688919}" dt="2024-10-06T11:53:37.063" v="5055" actId="1076"/>
          <ac:cxnSpMkLst>
            <pc:docMk/>
            <pc:sldMk cId="2273897021" sldId="380"/>
            <ac:cxnSpMk id="31" creationId="{D3F96F80-0F69-1CD0-6BB9-71EBF8FAE4C8}"/>
          </ac:cxnSpMkLst>
        </pc:cxnChg>
        <pc:cxnChg chg="add del mod">
          <ac:chgData name="蕭兆翔" userId="c09afb0b-60c9-45d8-81f2-4d7aa859f4bf" providerId="ADAL" clId="{4854481A-8E19-4E2D-80D3-255FC4688919}" dt="2024-10-06T09:20:45.243" v="4655" actId="478"/>
          <ac:cxnSpMkLst>
            <pc:docMk/>
            <pc:sldMk cId="2273897021" sldId="380"/>
            <ac:cxnSpMk id="37" creationId="{54699FEC-72C8-3439-F35C-07B55B96E922}"/>
          </ac:cxnSpMkLst>
        </pc:cxnChg>
        <pc:cxnChg chg="add del mod">
          <ac:chgData name="蕭兆翔" userId="c09afb0b-60c9-45d8-81f2-4d7aa859f4bf" providerId="ADAL" clId="{4854481A-8E19-4E2D-80D3-255FC4688919}" dt="2024-10-06T09:20:45.762" v="4656" actId="478"/>
          <ac:cxnSpMkLst>
            <pc:docMk/>
            <pc:sldMk cId="2273897021" sldId="380"/>
            <ac:cxnSpMk id="38" creationId="{7B0DA848-1E56-2CAC-CE8E-C7681E97372A}"/>
          </ac:cxnSpMkLst>
        </pc:cxnChg>
        <pc:cxnChg chg="add del mod">
          <ac:chgData name="蕭兆翔" userId="c09afb0b-60c9-45d8-81f2-4d7aa859f4bf" providerId="ADAL" clId="{4854481A-8E19-4E2D-80D3-255FC4688919}" dt="2024-10-06T09:20:46.566" v="4657" actId="478"/>
          <ac:cxnSpMkLst>
            <pc:docMk/>
            <pc:sldMk cId="2273897021" sldId="380"/>
            <ac:cxnSpMk id="39" creationId="{18F3730D-D372-6436-99B8-716E158173B1}"/>
          </ac:cxnSpMkLst>
        </pc:cxnChg>
      </pc:sldChg>
      <pc:sldChg chg="addSp delSp modSp add mod">
        <pc:chgData name="蕭兆翔" userId="c09afb0b-60c9-45d8-81f2-4d7aa859f4bf" providerId="ADAL" clId="{4854481A-8E19-4E2D-80D3-255FC4688919}" dt="2024-10-06T09:05:18.593" v="4513" actId="207"/>
        <pc:sldMkLst>
          <pc:docMk/>
          <pc:sldMk cId="3691802625" sldId="381"/>
        </pc:sldMkLst>
        <pc:spChg chg="mod">
          <ac:chgData name="蕭兆翔" userId="c09afb0b-60c9-45d8-81f2-4d7aa859f4bf" providerId="ADAL" clId="{4854481A-8E19-4E2D-80D3-255FC4688919}" dt="2024-10-06T08:54:01.171" v="4313" actId="1076"/>
          <ac:spMkLst>
            <pc:docMk/>
            <pc:sldMk cId="3691802625" sldId="381"/>
            <ac:spMk id="2" creationId="{AB8DF411-C442-B3E9-A1CB-A4CAF1581E7A}"/>
          </ac:spMkLst>
        </pc:spChg>
        <pc:spChg chg="mod">
          <ac:chgData name="蕭兆翔" userId="c09afb0b-60c9-45d8-81f2-4d7aa859f4bf" providerId="ADAL" clId="{4854481A-8E19-4E2D-80D3-255FC4688919}" dt="2024-10-06T08:38:50.756" v="3989" actId="20577"/>
          <ac:spMkLst>
            <pc:docMk/>
            <pc:sldMk cId="3691802625" sldId="381"/>
            <ac:spMk id="3" creationId="{63F4261D-EBAD-67A2-44A9-9A60F67F8018}"/>
          </ac:spMkLst>
        </pc:spChg>
        <pc:spChg chg="add mod">
          <ac:chgData name="蕭兆翔" userId="c09afb0b-60c9-45d8-81f2-4d7aa859f4bf" providerId="ADAL" clId="{4854481A-8E19-4E2D-80D3-255FC4688919}" dt="2024-10-06T09:05:13.973" v="4512" actId="207"/>
          <ac:spMkLst>
            <pc:docMk/>
            <pc:sldMk cId="3691802625" sldId="381"/>
            <ac:spMk id="4" creationId="{F56BAD38-545A-276E-111A-2FA47729DC8F}"/>
          </ac:spMkLst>
        </pc:spChg>
        <pc:spChg chg="mod">
          <ac:chgData name="蕭兆翔" userId="c09afb0b-60c9-45d8-81f2-4d7aa859f4bf" providerId="ADAL" clId="{4854481A-8E19-4E2D-80D3-255FC4688919}" dt="2024-10-06T08:45:40.687" v="4176" actId="1076"/>
          <ac:spMkLst>
            <pc:docMk/>
            <pc:sldMk cId="3691802625" sldId="381"/>
            <ac:spMk id="5" creationId="{285F1F6A-A6B9-1DDE-5F10-4D672A577213}"/>
          </ac:spMkLst>
        </pc:spChg>
        <pc:spChg chg="add mod">
          <ac:chgData name="蕭兆翔" userId="c09afb0b-60c9-45d8-81f2-4d7aa859f4bf" providerId="ADAL" clId="{4854481A-8E19-4E2D-80D3-255FC4688919}" dt="2024-10-06T08:45:40.687" v="4176" actId="1076"/>
          <ac:spMkLst>
            <pc:docMk/>
            <pc:sldMk cId="3691802625" sldId="381"/>
            <ac:spMk id="8" creationId="{CE93805C-2FC3-6B2F-79DC-A6C88202FE85}"/>
          </ac:spMkLst>
        </pc:spChg>
        <pc:spChg chg="del mod">
          <ac:chgData name="蕭兆翔" userId="c09afb0b-60c9-45d8-81f2-4d7aa859f4bf" providerId="ADAL" clId="{4854481A-8E19-4E2D-80D3-255FC4688919}" dt="2024-10-06T08:39:17.290" v="4003" actId="478"/>
          <ac:spMkLst>
            <pc:docMk/>
            <pc:sldMk cId="3691802625" sldId="381"/>
            <ac:spMk id="9" creationId="{5F6DEA20-45AC-E8A0-6824-4D1EB1872A25}"/>
          </ac:spMkLst>
        </pc:spChg>
        <pc:spChg chg="add mod">
          <ac:chgData name="蕭兆翔" userId="c09afb0b-60c9-45d8-81f2-4d7aa859f4bf" providerId="ADAL" clId="{4854481A-8E19-4E2D-80D3-255FC4688919}" dt="2024-10-06T08:45:40.687" v="4176" actId="1076"/>
          <ac:spMkLst>
            <pc:docMk/>
            <pc:sldMk cId="3691802625" sldId="381"/>
            <ac:spMk id="10" creationId="{51E78407-16E4-12F0-33C7-32CEB85D795D}"/>
          </ac:spMkLst>
        </pc:spChg>
        <pc:spChg chg="add mod">
          <ac:chgData name="蕭兆翔" userId="c09afb0b-60c9-45d8-81f2-4d7aa859f4bf" providerId="ADAL" clId="{4854481A-8E19-4E2D-80D3-255FC4688919}" dt="2024-10-06T08:45:40.687" v="4176" actId="1076"/>
          <ac:spMkLst>
            <pc:docMk/>
            <pc:sldMk cId="3691802625" sldId="381"/>
            <ac:spMk id="11" creationId="{37111EA5-3604-E8A3-1D14-71BC28EE8BDF}"/>
          </ac:spMkLst>
        </pc:spChg>
        <pc:spChg chg="add del mod">
          <ac:chgData name="蕭兆翔" userId="c09afb0b-60c9-45d8-81f2-4d7aa859f4bf" providerId="ADAL" clId="{4854481A-8E19-4E2D-80D3-255FC4688919}" dt="2024-10-06T08:47:14.417" v="4180" actId="478"/>
          <ac:spMkLst>
            <pc:docMk/>
            <pc:sldMk cId="3691802625" sldId="381"/>
            <ac:spMk id="12" creationId="{BAB862E4-5C3F-64EE-EF8C-63B8EB5D04CD}"/>
          </ac:spMkLst>
        </pc:spChg>
        <pc:spChg chg="mod">
          <ac:chgData name="蕭兆翔" userId="c09afb0b-60c9-45d8-81f2-4d7aa859f4bf" providerId="ADAL" clId="{4854481A-8E19-4E2D-80D3-255FC4688919}" dt="2024-10-06T08:49:32.916" v="4206" actId="164"/>
          <ac:spMkLst>
            <pc:docMk/>
            <pc:sldMk cId="3691802625" sldId="381"/>
            <ac:spMk id="15" creationId="{AAB6613C-C02E-F049-4F0E-A85AE5E4E22B}"/>
          </ac:spMkLst>
        </pc:spChg>
        <pc:spChg chg="add mod ord">
          <ac:chgData name="蕭兆翔" userId="c09afb0b-60c9-45d8-81f2-4d7aa859f4bf" providerId="ADAL" clId="{4854481A-8E19-4E2D-80D3-255FC4688919}" dt="2024-10-06T08:49:32.916" v="4206" actId="164"/>
          <ac:spMkLst>
            <pc:docMk/>
            <pc:sldMk cId="3691802625" sldId="381"/>
            <ac:spMk id="17" creationId="{83A09ABE-2C3D-2C74-6ED0-98DE870ABE9B}"/>
          </ac:spMkLst>
        </pc:spChg>
        <pc:spChg chg="mod">
          <ac:chgData name="蕭兆翔" userId="c09afb0b-60c9-45d8-81f2-4d7aa859f4bf" providerId="ADAL" clId="{4854481A-8E19-4E2D-80D3-255FC4688919}" dt="2024-10-06T08:39:14.314" v="4002" actId="1076"/>
          <ac:spMkLst>
            <pc:docMk/>
            <pc:sldMk cId="3691802625" sldId="381"/>
            <ac:spMk id="18" creationId="{7CE7ECFE-1785-57D8-E6B8-859D324F5DAC}"/>
          </ac:spMkLst>
        </pc:spChg>
        <pc:spChg chg="mod">
          <ac:chgData name="蕭兆翔" userId="c09afb0b-60c9-45d8-81f2-4d7aa859f4bf" providerId="ADAL" clId="{4854481A-8E19-4E2D-80D3-255FC4688919}" dt="2024-10-06T08:39:14.314" v="4002" actId="1076"/>
          <ac:spMkLst>
            <pc:docMk/>
            <pc:sldMk cId="3691802625" sldId="381"/>
            <ac:spMk id="19" creationId="{10C15877-6352-EC13-740D-5E0FEC56D84A}"/>
          </ac:spMkLst>
        </pc:spChg>
        <pc:spChg chg="mod">
          <ac:chgData name="蕭兆翔" userId="c09afb0b-60c9-45d8-81f2-4d7aa859f4bf" providerId="ADAL" clId="{4854481A-8E19-4E2D-80D3-255FC4688919}" dt="2024-10-06T08:39:14.314" v="4002" actId="1076"/>
          <ac:spMkLst>
            <pc:docMk/>
            <pc:sldMk cId="3691802625" sldId="381"/>
            <ac:spMk id="20" creationId="{44F5A0DA-BF13-4EC7-B356-846065E7C913}"/>
          </ac:spMkLst>
        </pc:spChg>
        <pc:spChg chg="mod">
          <ac:chgData name="蕭兆翔" userId="c09afb0b-60c9-45d8-81f2-4d7aa859f4bf" providerId="ADAL" clId="{4854481A-8E19-4E2D-80D3-255FC4688919}" dt="2024-10-06T08:39:14.314" v="4002" actId="1076"/>
          <ac:spMkLst>
            <pc:docMk/>
            <pc:sldMk cId="3691802625" sldId="381"/>
            <ac:spMk id="21" creationId="{9BB7709A-266C-A065-BAC9-E27E5758BDDC}"/>
          </ac:spMkLst>
        </pc:spChg>
        <pc:spChg chg="mod">
          <ac:chgData name="蕭兆翔" userId="c09afb0b-60c9-45d8-81f2-4d7aa859f4bf" providerId="ADAL" clId="{4854481A-8E19-4E2D-80D3-255FC4688919}" dt="2024-10-06T08:39:14.314" v="4002" actId="1076"/>
          <ac:spMkLst>
            <pc:docMk/>
            <pc:sldMk cId="3691802625" sldId="381"/>
            <ac:spMk id="22" creationId="{9ACDA07E-F89E-B168-AD9C-36D062466503}"/>
          </ac:spMkLst>
        </pc:spChg>
        <pc:spChg chg="mod">
          <ac:chgData name="蕭兆翔" userId="c09afb0b-60c9-45d8-81f2-4d7aa859f4bf" providerId="ADAL" clId="{4854481A-8E19-4E2D-80D3-255FC4688919}" dt="2024-10-06T08:39:14.314" v="4002" actId="1076"/>
          <ac:spMkLst>
            <pc:docMk/>
            <pc:sldMk cId="3691802625" sldId="381"/>
            <ac:spMk id="23" creationId="{A66AD710-147A-1B92-A670-5B3DBE5B5F59}"/>
          </ac:spMkLst>
        </pc:spChg>
        <pc:spChg chg="del">
          <ac:chgData name="蕭兆翔" userId="c09afb0b-60c9-45d8-81f2-4d7aa859f4bf" providerId="ADAL" clId="{4854481A-8E19-4E2D-80D3-255FC4688919}" dt="2024-10-06T08:39:04.254" v="3999" actId="478"/>
          <ac:spMkLst>
            <pc:docMk/>
            <pc:sldMk cId="3691802625" sldId="381"/>
            <ac:spMk id="26" creationId="{A096CAF3-6416-A9CF-5F52-DAEA824210EA}"/>
          </ac:spMkLst>
        </pc:spChg>
        <pc:spChg chg="mod">
          <ac:chgData name="蕭兆翔" userId="c09afb0b-60c9-45d8-81f2-4d7aa859f4bf" providerId="ADAL" clId="{4854481A-8E19-4E2D-80D3-255FC4688919}" dt="2024-10-06T09:05:10.737" v="4511" actId="207"/>
          <ac:spMkLst>
            <pc:docMk/>
            <pc:sldMk cId="3691802625" sldId="381"/>
            <ac:spMk id="27" creationId="{0BD837F1-276F-0D06-D005-A0DE55807353}"/>
          </ac:spMkLst>
        </pc:spChg>
        <pc:spChg chg="mod">
          <ac:chgData name="蕭兆翔" userId="c09afb0b-60c9-45d8-81f2-4d7aa859f4bf" providerId="ADAL" clId="{4854481A-8E19-4E2D-80D3-255FC4688919}" dt="2024-10-06T08:41:38.395" v="4120" actId="1076"/>
          <ac:spMkLst>
            <pc:docMk/>
            <pc:sldMk cId="3691802625" sldId="381"/>
            <ac:spMk id="35" creationId="{6237B87D-C193-6257-2E66-2A28D571A1F2}"/>
          </ac:spMkLst>
        </pc:spChg>
        <pc:spChg chg="del">
          <ac:chgData name="蕭兆翔" userId="c09afb0b-60c9-45d8-81f2-4d7aa859f4bf" providerId="ADAL" clId="{4854481A-8E19-4E2D-80D3-255FC4688919}" dt="2024-10-06T08:39:05.686" v="4000" actId="478"/>
          <ac:spMkLst>
            <pc:docMk/>
            <pc:sldMk cId="3691802625" sldId="381"/>
            <ac:spMk id="36" creationId="{2ABB5444-CF21-A676-A6A1-2183BEB1EA2C}"/>
          </ac:spMkLst>
        </pc:spChg>
        <pc:spChg chg="mod">
          <ac:chgData name="蕭兆翔" userId="c09afb0b-60c9-45d8-81f2-4d7aa859f4bf" providerId="ADAL" clId="{4854481A-8E19-4E2D-80D3-255FC4688919}" dt="2024-10-06T08:51:01.891" v="4208"/>
          <ac:spMkLst>
            <pc:docMk/>
            <pc:sldMk cId="3691802625" sldId="381"/>
            <ac:spMk id="38" creationId="{BE88F9D5-6472-DCE3-4908-24276AF09243}"/>
          </ac:spMkLst>
        </pc:spChg>
        <pc:spChg chg="mod">
          <ac:chgData name="蕭兆翔" userId="c09afb0b-60c9-45d8-81f2-4d7aa859f4bf" providerId="ADAL" clId="{4854481A-8E19-4E2D-80D3-255FC4688919}" dt="2024-10-06T08:51:01.891" v="4208"/>
          <ac:spMkLst>
            <pc:docMk/>
            <pc:sldMk cId="3691802625" sldId="381"/>
            <ac:spMk id="39" creationId="{C45EC25D-181B-88E7-FF2A-B487405A7232}"/>
          </ac:spMkLst>
        </pc:spChg>
        <pc:spChg chg="del mod topLvl">
          <ac:chgData name="蕭兆翔" userId="c09afb0b-60c9-45d8-81f2-4d7aa859f4bf" providerId="ADAL" clId="{4854481A-8E19-4E2D-80D3-255FC4688919}" dt="2024-10-06T08:52:16.891" v="4241" actId="478"/>
          <ac:spMkLst>
            <pc:docMk/>
            <pc:sldMk cId="3691802625" sldId="381"/>
            <ac:spMk id="42" creationId="{3B7FB24A-2E54-A9E6-91EA-80D19CF2E132}"/>
          </ac:spMkLst>
        </pc:spChg>
        <pc:spChg chg="mod">
          <ac:chgData name="蕭兆翔" userId="c09afb0b-60c9-45d8-81f2-4d7aa859f4bf" providerId="ADAL" clId="{4854481A-8E19-4E2D-80D3-255FC4688919}" dt="2024-10-06T08:39:14.314" v="4002" actId="1076"/>
          <ac:spMkLst>
            <pc:docMk/>
            <pc:sldMk cId="3691802625" sldId="381"/>
            <ac:spMk id="43" creationId="{EA4F970A-2AE3-6D48-BD76-E5257A0BE501}"/>
          </ac:spMkLst>
        </pc:spChg>
        <pc:spChg chg="mod">
          <ac:chgData name="蕭兆翔" userId="c09afb0b-60c9-45d8-81f2-4d7aa859f4bf" providerId="ADAL" clId="{4854481A-8E19-4E2D-80D3-255FC4688919}" dt="2024-10-06T08:39:14.314" v="4002" actId="1076"/>
          <ac:spMkLst>
            <pc:docMk/>
            <pc:sldMk cId="3691802625" sldId="381"/>
            <ac:spMk id="44" creationId="{7DA83412-5DED-5FDD-B176-19B7756493C5}"/>
          </ac:spMkLst>
        </pc:spChg>
        <pc:spChg chg="mod">
          <ac:chgData name="蕭兆翔" userId="c09afb0b-60c9-45d8-81f2-4d7aa859f4bf" providerId="ADAL" clId="{4854481A-8E19-4E2D-80D3-255FC4688919}" dt="2024-10-06T08:39:14.314" v="4002" actId="1076"/>
          <ac:spMkLst>
            <pc:docMk/>
            <pc:sldMk cId="3691802625" sldId="381"/>
            <ac:spMk id="45" creationId="{5E1ACE5D-AB04-8854-4482-A7292F2286C6}"/>
          </ac:spMkLst>
        </pc:spChg>
        <pc:spChg chg="mod">
          <ac:chgData name="蕭兆翔" userId="c09afb0b-60c9-45d8-81f2-4d7aa859f4bf" providerId="ADAL" clId="{4854481A-8E19-4E2D-80D3-255FC4688919}" dt="2024-10-06T08:39:14.314" v="4002" actId="1076"/>
          <ac:spMkLst>
            <pc:docMk/>
            <pc:sldMk cId="3691802625" sldId="381"/>
            <ac:spMk id="46" creationId="{385D4069-8DDA-CE82-B25C-92938E63F924}"/>
          </ac:spMkLst>
        </pc:spChg>
        <pc:spChg chg="mod">
          <ac:chgData name="蕭兆翔" userId="c09afb0b-60c9-45d8-81f2-4d7aa859f4bf" providerId="ADAL" clId="{4854481A-8E19-4E2D-80D3-255FC4688919}" dt="2024-10-06T08:39:14.314" v="4002" actId="1076"/>
          <ac:spMkLst>
            <pc:docMk/>
            <pc:sldMk cId="3691802625" sldId="381"/>
            <ac:spMk id="47" creationId="{7AA66C96-1712-AF52-1B34-F2FE8778896A}"/>
          </ac:spMkLst>
        </pc:spChg>
        <pc:spChg chg="mod">
          <ac:chgData name="蕭兆翔" userId="c09afb0b-60c9-45d8-81f2-4d7aa859f4bf" providerId="ADAL" clId="{4854481A-8E19-4E2D-80D3-255FC4688919}" dt="2024-10-06T08:39:14.314" v="4002" actId="1076"/>
          <ac:spMkLst>
            <pc:docMk/>
            <pc:sldMk cId="3691802625" sldId="381"/>
            <ac:spMk id="48" creationId="{AB9E0968-9C97-799B-E8A9-AB516AFAED55}"/>
          </ac:spMkLst>
        </pc:spChg>
        <pc:spChg chg="mod">
          <ac:chgData name="蕭兆翔" userId="c09afb0b-60c9-45d8-81f2-4d7aa859f4bf" providerId="ADAL" clId="{4854481A-8E19-4E2D-80D3-255FC4688919}" dt="2024-10-06T08:39:14.314" v="4002" actId="1076"/>
          <ac:spMkLst>
            <pc:docMk/>
            <pc:sldMk cId="3691802625" sldId="381"/>
            <ac:spMk id="49" creationId="{CEA86AF0-E65D-38E9-5886-021CF27A1C0E}"/>
          </ac:spMkLst>
        </pc:spChg>
        <pc:spChg chg="mod">
          <ac:chgData name="蕭兆翔" userId="c09afb0b-60c9-45d8-81f2-4d7aa859f4bf" providerId="ADAL" clId="{4854481A-8E19-4E2D-80D3-255FC4688919}" dt="2024-10-06T08:41:49.960" v="4128" actId="1037"/>
          <ac:spMkLst>
            <pc:docMk/>
            <pc:sldMk cId="3691802625" sldId="381"/>
            <ac:spMk id="50" creationId="{BC474187-65C3-5897-994A-C3FC7E878F31}"/>
          </ac:spMkLst>
        </pc:spChg>
        <pc:spChg chg="mod topLvl">
          <ac:chgData name="蕭兆翔" userId="c09afb0b-60c9-45d8-81f2-4d7aa859f4bf" providerId="ADAL" clId="{4854481A-8E19-4E2D-80D3-255FC4688919}" dt="2024-10-06T09:05:18.593" v="4513" actId="207"/>
          <ac:spMkLst>
            <pc:docMk/>
            <pc:sldMk cId="3691802625" sldId="381"/>
            <ac:spMk id="51" creationId="{F85D4D55-CFF0-B8C6-3813-F8A6AD39EF49}"/>
          </ac:spMkLst>
        </pc:spChg>
        <pc:spChg chg="mod">
          <ac:chgData name="蕭兆翔" userId="c09afb0b-60c9-45d8-81f2-4d7aa859f4bf" providerId="ADAL" clId="{4854481A-8E19-4E2D-80D3-255FC4688919}" dt="2024-10-06T08:51:46.780" v="4222"/>
          <ac:spMkLst>
            <pc:docMk/>
            <pc:sldMk cId="3691802625" sldId="381"/>
            <ac:spMk id="53" creationId="{F74C6E05-FD78-0176-7798-3342EDCC247B}"/>
          </ac:spMkLst>
        </pc:spChg>
        <pc:spChg chg="mod">
          <ac:chgData name="蕭兆翔" userId="c09afb0b-60c9-45d8-81f2-4d7aa859f4bf" providerId="ADAL" clId="{4854481A-8E19-4E2D-80D3-255FC4688919}" dt="2024-10-06T08:51:46.780" v="4222"/>
          <ac:spMkLst>
            <pc:docMk/>
            <pc:sldMk cId="3691802625" sldId="381"/>
            <ac:spMk id="54" creationId="{D7E9BAA2-799E-62E3-C6E0-FDCC9FC78AD3}"/>
          </ac:spMkLst>
        </pc:spChg>
        <pc:spChg chg="mod">
          <ac:chgData name="蕭兆翔" userId="c09afb0b-60c9-45d8-81f2-4d7aa859f4bf" providerId="ADAL" clId="{4854481A-8E19-4E2D-80D3-255FC4688919}" dt="2024-10-06T08:51:51.021" v="4230"/>
          <ac:spMkLst>
            <pc:docMk/>
            <pc:sldMk cId="3691802625" sldId="381"/>
            <ac:spMk id="57" creationId="{DF3E0560-F62D-B91F-F29C-268BA43CC66A}"/>
          </ac:spMkLst>
        </pc:spChg>
        <pc:spChg chg="del mod">
          <ac:chgData name="蕭兆翔" userId="c09afb0b-60c9-45d8-81f2-4d7aa859f4bf" providerId="ADAL" clId="{4854481A-8E19-4E2D-80D3-255FC4688919}" dt="2024-10-06T08:39:02.900" v="3998" actId="478"/>
          <ac:spMkLst>
            <pc:docMk/>
            <pc:sldMk cId="3691802625" sldId="381"/>
            <ac:spMk id="58" creationId="{BC893F55-166B-784F-A5D0-1522DAC45C72}"/>
          </ac:spMkLst>
        </pc:spChg>
        <pc:spChg chg="mod">
          <ac:chgData name="蕭兆翔" userId="c09afb0b-60c9-45d8-81f2-4d7aa859f4bf" providerId="ADAL" clId="{4854481A-8E19-4E2D-80D3-255FC4688919}" dt="2024-10-06T08:51:51.021" v="4230"/>
          <ac:spMkLst>
            <pc:docMk/>
            <pc:sldMk cId="3691802625" sldId="381"/>
            <ac:spMk id="59" creationId="{D1C9D23A-42AE-D6DF-305D-7E4DE19ABF0D}"/>
          </ac:spMkLst>
        </pc:spChg>
        <pc:spChg chg="del">
          <ac:chgData name="蕭兆翔" userId="c09afb0b-60c9-45d8-81f2-4d7aa859f4bf" providerId="ADAL" clId="{4854481A-8E19-4E2D-80D3-255FC4688919}" dt="2024-10-06T08:39:01.108" v="3995" actId="478"/>
          <ac:spMkLst>
            <pc:docMk/>
            <pc:sldMk cId="3691802625" sldId="381"/>
            <ac:spMk id="61" creationId="{334EC0E5-143A-CB94-65FA-B0668C248AC6}"/>
          </ac:spMkLst>
        </pc:spChg>
        <pc:spChg chg="add mod">
          <ac:chgData name="蕭兆翔" userId="c09afb0b-60c9-45d8-81f2-4d7aa859f4bf" providerId="ADAL" clId="{4854481A-8E19-4E2D-80D3-255FC4688919}" dt="2024-10-06T08:56:57.871" v="4382" actId="164"/>
          <ac:spMkLst>
            <pc:docMk/>
            <pc:sldMk cId="3691802625" sldId="381"/>
            <ac:spMk id="1042" creationId="{240CF4E6-D22F-EFC9-4929-B5DA6A9A60F2}"/>
          </ac:spMkLst>
        </pc:spChg>
        <pc:spChg chg="add mod">
          <ac:chgData name="蕭兆翔" userId="c09afb0b-60c9-45d8-81f2-4d7aa859f4bf" providerId="ADAL" clId="{4854481A-8E19-4E2D-80D3-255FC4688919}" dt="2024-10-06T08:56:57.871" v="4382" actId="164"/>
          <ac:spMkLst>
            <pc:docMk/>
            <pc:sldMk cId="3691802625" sldId="381"/>
            <ac:spMk id="1043" creationId="{F5B4DD1D-D27C-8D79-94B8-A569977C4C45}"/>
          </ac:spMkLst>
        </pc:spChg>
        <pc:spChg chg="add mod">
          <ac:chgData name="蕭兆翔" userId="c09afb0b-60c9-45d8-81f2-4d7aa859f4bf" providerId="ADAL" clId="{4854481A-8E19-4E2D-80D3-255FC4688919}" dt="2024-10-06T08:56:57.871" v="4382" actId="164"/>
          <ac:spMkLst>
            <pc:docMk/>
            <pc:sldMk cId="3691802625" sldId="381"/>
            <ac:spMk id="1044" creationId="{D428A37E-F77C-7C99-6C01-E37EF51B3934}"/>
          </ac:spMkLst>
        </pc:spChg>
        <pc:spChg chg="add mod">
          <ac:chgData name="蕭兆翔" userId="c09afb0b-60c9-45d8-81f2-4d7aa859f4bf" providerId="ADAL" clId="{4854481A-8E19-4E2D-80D3-255FC4688919}" dt="2024-10-06T08:56:57.871" v="4382" actId="164"/>
          <ac:spMkLst>
            <pc:docMk/>
            <pc:sldMk cId="3691802625" sldId="381"/>
            <ac:spMk id="1045" creationId="{EDCE02F3-B979-D3B0-CB0B-759E75407387}"/>
          </ac:spMkLst>
        </pc:spChg>
        <pc:spChg chg="add mod">
          <ac:chgData name="蕭兆翔" userId="c09afb0b-60c9-45d8-81f2-4d7aa859f4bf" providerId="ADAL" clId="{4854481A-8E19-4E2D-80D3-255FC4688919}" dt="2024-10-06T08:56:57.871" v="4382" actId="164"/>
          <ac:spMkLst>
            <pc:docMk/>
            <pc:sldMk cId="3691802625" sldId="381"/>
            <ac:spMk id="1046" creationId="{DA72BDB2-74E3-275A-1DEB-29058D8BDD74}"/>
          </ac:spMkLst>
        </pc:spChg>
        <pc:spChg chg="add del mod">
          <ac:chgData name="蕭兆翔" userId="c09afb0b-60c9-45d8-81f2-4d7aa859f4bf" providerId="ADAL" clId="{4854481A-8E19-4E2D-80D3-255FC4688919}" dt="2024-10-06T08:55:19.290" v="4348" actId="478"/>
          <ac:spMkLst>
            <pc:docMk/>
            <pc:sldMk cId="3691802625" sldId="381"/>
            <ac:spMk id="1047" creationId="{8E836890-EA05-5C6F-D3BF-77050CA03541}"/>
          </ac:spMkLst>
        </pc:spChg>
        <pc:spChg chg="add mod">
          <ac:chgData name="蕭兆翔" userId="c09afb0b-60c9-45d8-81f2-4d7aa859f4bf" providerId="ADAL" clId="{4854481A-8E19-4E2D-80D3-255FC4688919}" dt="2024-10-06T08:56:57.871" v="4382" actId="164"/>
          <ac:spMkLst>
            <pc:docMk/>
            <pc:sldMk cId="3691802625" sldId="381"/>
            <ac:spMk id="1048" creationId="{5EA8026A-DFDE-35AB-A09B-BEB3899ED22E}"/>
          </ac:spMkLst>
        </pc:spChg>
        <pc:spChg chg="add mod">
          <ac:chgData name="蕭兆翔" userId="c09afb0b-60c9-45d8-81f2-4d7aa859f4bf" providerId="ADAL" clId="{4854481A-8E19-4E2D-80D3-255FC4688919}" dt="2024-10-06T08:57:25.266" v="4394" actId="404"/>
          <ac:spMkLst>
            <pc:docMk/>
            <pc:sldMk cId="3691802625" sldId="381"/>
            <ac:spMk id="1057" creationId="{75F9CA65-6372-E89A-B6CA-37D6A16B2DC5}"/>
          </ac:spMkLst>
        </pc:spChg>
        <pc:spChg chg="add mod">
          <ac:chgData name="蕭兆翔" userId="c09afb0b-60c9-45d8-81f2-4d7aa859f4bf" providerId="ADAL" clId="{4854481A-8E19-4E2D-80D3-255FC4688919}" dt="2024-10-06T08:57:25.266" v="4394" actId="404"/>
          <ac:spMkLst>
            <pc:docMk/>
            <pc:sldMk cId="3691802625" sldId="381"/>
            <ac:spMk id="1058" creationId="{B035E6CD-EAF5-0257-C7BD-D36CC2C7856C}"/>
          </ac:spMkLst>
        </pc:spChg>
        <pc:spChg chg="add mod">
          <ac:chgData name="蕭兆翔" userId="c09afb0b-60c9-45d8-81f2-4d7aa859f4bf" providerId="ADAL" clId="{4854481A-8E19-4E2D-80D3-255FC4688919}" dt="2024-10-06T08:57:25.266" v="4394" actId="404"/>
          <ac:spMkLst>
            <pc:docMk/>
            <pc:sldMk cId="3691802625" sldId="381"/>
            <ac:spMk id="1059" creationId="{7E9B48BA-FE86-0374-B0C4-5E951C8847B5}"/>
          </ac:spMkLst>
        </pc:spChg>
        <pc:spChg chg="add mod">
          <ac:chgData name="蕭兆翔" userId="c09afb0b-60c9-45d8-81f2-4d7aa859f4bf" providerId="ADAL" clId="{4854481A-8E19-4E2D-80D3-255FC4688919}" dt="2024-10-06T08:57:25.266" v="4394" actId="404"/>
          <ac:spMkLst>
            <pc:docMk/>
            <pc:sldMk cId="3691802625" sldId="381"/>
            <ac:spMk id="1060" creationId="{2935FB3D-105B-3080-D0DF-DD0BB9AEA14A}"/>
          </ac:spMkLst>
        </pc:spChg>
        <pc:spChg chg="add mod">
          <ac:chgData name="蕭兆翔" userId="c09afb0b-60c9-45d8-81f2-4d7aa859f4bf" providerId="ADAL" clId="{4854481A-8E19-4E2D-80D3-255FC4688919}" dt="2024-10-06T08:57:25.266" v="4394" actId="404"/>
          <ac:spMkLst>
            <pc:docMk/>
            <pc:sldMk cId="3691802625" sldId="381"/>
            <ac:spMk id="1061" creationId="{340AAF2E-DB51-B378-2A8B-9F9C8C99E21C}"/>
          </ac:spMkLst>
        </pc:spChg>
        <pc:spChg chg="add mod">
          <ac:chgData name="蕭兆翔" userId="c09afb0b-60c9-45d8-81f2-4d7aa859f4bf" providerId="ADAL" clId="{4854481A-8E19-4E2D-80D3-255FC4688919}" dt="2024-10-06T08:57:25.266" v="4394" actId="404"/>
          <ac:spMkLst>
            <pc:docMk/>
            <pc:sldMk cId="3691802625" sldId="381"/>
            <ac:spMk id="1062" creationId="{F876D19D-DC8D-E60E-BF34-C6740F2F9BF4}"/>
          </ac:spMkLst>
        </pc:spChg>
        <pc:spChg chg="add del">
          <ac:chgData name="蕭兆翔" userId="c09afb0b-60c9-45d8-81f2-4d7aa859f4bf" providerId="ADAL" clId="{4854481A-8E19-4E2D-80D3-255FC4688919}" dt="2024-10-06T08:58:01.274" v="4401" actId="478"/>
          <ac:spMkLst>
            <pc:docMk/>
            <pc:sldMk cId="3691802625" sldId="381"/>
            <ac:spMk id="1064" creationId="{D3A4116E-1F54-A063-7D17-A891651740AB}"/>
          </ac:spMkLst>
        </pc:spChg>
        <pc:spChg chg="add 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65" creationId="{C919A197-1F86-DE64-3FEB-EA2E55F0DC2D}"/>
          </ac:spMkLst>
        </pc:spChg>
        <pc:spChg chg="add 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66" creationId="{B8DCD040-B7B0-1BE3-99AE-3F31C3214DDA}"/>
          </ac:spMkLst>
        </pc:spChg>
        <pc:spChg chg="add del mod topLvl">
          <ac:chgData name="蕭兆翔" userId="c09afb0b-60c9-45d8-81f2-4d7aa859f4bf" providerId="ADAL" clId="{4854481A-8E19-4E2D-80D3-255FC4688919}" dt="2024-10-06T09:00:49.370" v="4458" actId="478"/>
          <ac:spMkLst>
            <pc:docMk/>
            <pc:sldMk cId="3691802625" sldId="381"/>
            <ac:spMk id="1067" creationId="{7056F8E0-6A16-0F6F-227D-A80A2FBCC2C0}"/>
          </ac:spMkLst>
        </pc:spChg>
        <pc:spChg chg="add del mod topLvl">
          <ac:chgData name="蕭兆翔" userId="c09afb0b-60c9-45d8-81f2-4d7aa859f4bf" providerId="ADAL" clId="{4854481A-8E19-4E2D-80D3-255FC4688919}" dt="2024-10-06T09:00:51.837" v="4459" actId="478"/>
          <ac:spMkLst>
            <pc:docMk/>
            <pc:sldMk cId="3691802625" sldId="381"/>
            <ac:spMk id="1068" creationId="{EFEB3A8F-94C5-4FC6-B541-EDFBC7B40AB0}"/>
          </ac:spMkLst>
        </pc:spChg>
        <pc:spChg chg="add del mod topLvl">
          <ac:chgData name="蕭兆翔" userId="c09afb0b-60c9-45d8-81f2-4d7aa859f4bf" providerId="ADAL" clId="{4854481A-8E19-4E2D-80D3-255FC4688919}" dt="2024-10-06T09:00:51.837" v="4459" actId="478"/>
          <ac:spMkLst>
            <pc:docMk/>
            <pc:sldMk cId="3691802625" sldId="381"/>
            <ac:spMk id="1069" creationId="{C84F01F5-E37E-A89E-5DDE-B3C88A5346F2}"/>
          </ac:spMkLst>
        </pc:spChg>
        <pc:spChg chg="add del mod topLvl">
          <ac:chgData name="蕭兆翔" userId="c09afb0b-60c9-45d8-81f2-4d7aa859f4bf" providerId="ADAL" clId="{4854481A-8E19-4E2D-80D3-255FC4688919}" dt="2024-10-06T09:00:51.837" v="4459" actId="478"/>
          <ac:spMkLst>
            <pc:docMk/>
            <pc:sldMk cId="3691802625" sldId="381"/>
            <ac:spMk id="1070" creationId="{A64656A4-D19B-04E3-1CA6-1F16522EB250}"/>
          </ac:spMkLst>
        </pc:spChg>
        <pc:spChg chg="add del mod topLvl">
          <ac:chgData name="蕭兆翔" userId="c09afb0b-60c9-45d8-81f2-4d7aa859f4bf" providerId="ADAL" clId="{4854481A-8E19-4E2D-80D3-255FC4688919}" dt="2024-10-06T09:01:16.282" v="4466" actId="478"/>
          <ac:spMkLst>
            <pc:docMk/>
            <pc:sldMk cId="3691802625" sldId="381"/>
            <ac:spMk id="1071" creationId="{084BC245-9A60-0859-991A-33C600ECEF49}"/>
          </ac:spMkLst>
        </pc:spChg>
        <pc:spChg chg="add 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72" creationId="{60A3671E-25F9-12E5-B203-FBFA5B4B6B99}"/>
          </ac:spMkLst>
        </pc:spChg>
        <pc:spChg chg="add 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73" creationId="{7E93E404-4B8A-72DF-3B80-ECB94FE2AB6A}"/>
          </ac:spMkLst>
        </pc:spChg>
        <pc:spChg chg="add del mod topLvl">
          <ac:chgData name="蕭兆翔" userId="c09afb0b-60c9-45d8-81f2-4d7aa859f4bf" providerId="ADAL" clId="{4854481A-8E19-4E2D-80D3-255FC4688919}" dt="2024-10-06T09:00:51.837" v="4459" actId="478"/>
          <ac:spMkLst>
            <pc:docMk/>
            <pc:sldMk cId="3691802625" sldId="381"/>
            <ac:spMk id="1074" creationId="{701C5C4F-4C46-E14A-AC9B-F85589F87452}"/>
          </ac:spMkLst>
        </pc:spChg>
        <pc:spChg chg="add del mod topLvl">
          <ac:chgData name="蕭兆翔" userId="c09afb0b-60c9-45d8-81f2-4d7aa859f4bf" providerId="ADAL" clId="{4854481A-8E19-4E2D-80D3-255FC4688919}" dt="2024-10-06T09:00:51.837" v="4459" actId="478"/>
          <ac:spMkLst>
            <pc:docMk/>
            <pc:sldMk cId="3691802625" sldId="381"/>
            <ac:spMk id="1075" creationId="{F15DFB2E-25BE-4C1F-8568-7D094004520A}"/>
          </ac:spMkLst>
        </pc:spChg>
        <pc:spChg chg="add del mod topLvl">
          <ac:chgData name="蕭兆翔" userId="c09afb0b-60c9-45d8-81f2-4d7aa859f4bf" providerId="ADAL" clId="{4854481A-8E19-4E2D-80D3-255FC4688919}" dt="2024-10-06T09:00:51.837" v="4459" actId="478"/>
          <ac:spMkLst>
            <pc:docMk/>
            <pc:sldMk cId="3691802625" sldId="381"/>
            <ac:spMk id="1076" creationId="{70E44651-4824-C0C6-5A0D-714C97E07C65}"/>
          </ac:spMkLst>
        </pc:spChg>
        <pc:spChg chg="del mod topLvl">
          <ac:chgData name="蕭兆翔" userId="c09afb0b-60c9-45d8-81f2-4d7aa859f4bf" providerId="ADAL" clId="{4854481A-8E19-4E2D-80D3-255FC4688919}" dt="2024-10-06T09:01:16.282" v="4466" actId="478"/>
          <ac:spMkLst>
            <pc:docMk/>
            <pc:sldMk cId="3691802625" sldId="381"/>
            <ac:spMk id="1079" creationId="{5523A753-49EB-87DD-12E1-AA7E45C09E08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80" creationId="{261A7258-8E5F-6073-EBE5-8D1A96936F93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81" creationId="{6654027F-32D4-2F12-032D-39AA7B17702B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82" creationId="{3B3F64F1-C4E0-0A87-F2BD-B39FD91A18DA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83" creationId="{DABFAB03-BA88-90D8-ED39-EAF820818C0D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84" creationId="{857D27AA-238A-E43D-48CE-B449E8DC5254}"/>
          </ac:spMkLst>
        </pc:spChg>
        <pc:spChg chg="del mod topLvl">
          <ac:chgData name="蕭兆翔" userId="c09afb0b-60c9-45d8-81f2-4d7aa859f4bf" providerId="ADAL" clId="{4854481A-8E19-4E2D-80D3-255FC4688919}" dt="2024-10-06T09:01:16.282" v="4466" actId="478"/>
          <ac:spMkLst>
            <pc:docMk/>
            <pc:sldMk cId="3691802625" sldId="381"/>
            <ac:spMk id="1086" creationId="{259ADAE9-129F-86B4-CFD6-E0B19E1AF965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87" creationId="{7B6E0927-BF3E-D519-7F5D-A2525D63D12C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88" creationId="{52F9221B-A7E2-F7EF-F7FF-516CE00AD437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89" creationId="{EC9C1214-CFE1-A46D-12FF-F5D6E6675B5D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90" creationId="{E1864716-DB90-1B91-240F-FCDB4CDCBD50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91" creationId="{C04DDA44-CB86-A38E-F85E-18A3787F6302}"/>
          </ac:spMkLst>
        </pc:spChg>
        <pc:spChg chg="del mod topLvl">
          <ac:chgData name="蕭兆翔" userId="c09afb0b-60c9-45d8-81f2-4d7aa859f4bf" providerId="ADAL" clId="{4854481A-8E19-4E2D-80D3-255FC4688919}" dt="2024-10-06T09:01:16.282" v="4466" actId="478"/>
          <ac:spMkLst>
            <pc:docMk/>
            <pc:sldMk cId="3691802625" sldId="381"/>
            <ac:spMk id="1093" creationId="{382AFB1A-33BC-C869-1E64-D4ED4BF76175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94" creationId="{1824F29F-0472-22DE-E4C0-A6367E0E1893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95" creationId="{5A7818C8-2217-2A20-5A75-EFABEAF99280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96" creationId="{33AC06C4-87E3-BC0F-84B1-72F1D3D8D852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97" creationId="{68466879-10CB-CE1F-CC85-5B676DEDC06C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098" creationId="{3DEB8F65-56CF-3889-3169-7BAF3C369EC2}"/>
          </ac:spMkLst>
        </pc:spChg>
        <pc:spChg chg="del mod topLvl">
          <ac:chgData name="蕭兆翔" userId="c09afb0b-60c9-45d8-81f2-4d7aa859f4bf" providerId="ADAL" clId="{4854481A-8E19-4E2D-80D3-255FC4688919}" dt="2024-10-06T09:01:16.282" v="4466" actId="478"/>
          <ac:spMkLst>
            <pc:docMk/>
            <pc:sldMk cId="3691802625" sldId="381"/>
            <ac:spMk id="1100" creationId="{66AE0CF8-712A-503D-0144-BE87C9B099F4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101" creationId="{E31123DF-B0D3-5353-DDC6-721150A8959E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102" creationId="{9738A845-7163-09BE-AE71-91B4DC438AAD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103" creationId="{C52F690F-E933-3DD5-32E9-D3A3FBB9B858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104" creationId="{49FA2010-10DF-DBD3-40AD-1487C1F540BC}"/>
          </ac:spMkLst>
        </pc:spChg>
        <pc:spChg chg="mod topLvl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105" creationId="{36F5EDDC-C260-D192-10DD-58884B749175}"/>
          </ac:spMkLst>
        </pc:spChg>
        <pc:spChg chg="add mod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110" creationId="{03897910-BD8D-4939-53C6-86283C645A4B}"/>
          </ac:spMkLst>
        </pc:spChg>
        <pc:spChg chg="add del mod">
          <ac:chgData name="蕭兆翔" userId="c09afb0b-60c9-45d8-81f2-4d7aa859f4bf" providerId="ADAL" clId="{4854481A-8E19-4E2D-80D3-255FC4688919}" dt="2024-10-06T09:00:46.438" v="4457" actId="478"/>
          <ac:spMkLst>
            <pc:docMk/>
            <pc:sldMk cId="3691802625" sldId="381"/>
            <ac:spMk id="1111" creationId="{1BC615F6-FDA5-5203-3E83-B6F4F1D5F28C}"/>
          </ac:spMkLst>
        </pc:spChg>
        <pc:spChg chg="add del mod">
          <ac:chgData name="蕭兆翔" userId="c09afb0b-60c9-45d8-81f2-4d7aa859f4bf" providerId="ADAL" clId="{4854481A-8E19-4E2D-80D3-255FC4688919}" dt="2024-10-06T09:00:45.545" v="4456" actId="478"/>
          <ac:spMkLst>
            <pc:docMk/>
            <pc:sldMk cId="3691802625" sldId="381"/>
            <ac:spMk id="1112" creationId="{163AA058-6C8F-52CD-3752-D8A5E6019DBE}"/>
          </ac:spMkLst>
        </pc:spChg>
        <pc:spChg chg="add del mod">
          <ac:chgData name="蕭兆翔" userId="c09afb0b-60c9-45d8-81f2-4d7aa859f4bf" providerId="ADAL" clId="{4854481A-8E19-4E2D-80D3-255FC4688919}" dt="2024-10-06T09:00:45.045" v="4455" actId="478"/>
          <ac:spMkLst>
            <pc:docMk/>
            <pc:sldMk cId="3691802625" sldId="381"/>
            <ac:spMk id="1113" creationId="{41DBCCDD-9019-E836-8AE4-60E398E67B07}"/>
          </ac:spMkLst>
        </pc:spChg>
        <pc:spChg chg="add del mod">
          <ac:chgData name="蕭兆翔" userId="c09afb0b-60c9-45d8-81f2-4d7aa859f4bf" providerId="ADAL" clId="{4854481A-8E19-4E2D-80D3-255FC4688919}" dt="2024-10-06T09:00:43.840" v="4454" actId="478"/>
          <ac:spMkLst>
            <pc:docMk/>
            <pc:sldMk cId="3691802625" sldId="381"/>
            <ac:spMk id="1114" creationId="{4CB0FAB8-F050-3137-6CC5-73D1F98B1A3C}"/>
          </ac:spMkLst>
        </pc:spChg>
        <pc:spChg chg="add del mod">
          <ac:chgData name="蕭兆翔" userId="c09afb0b-60c9-45d8-81f2-4d7aa859f4bf" providerId="ADAL" clId="{4854481A-8E19-4E2D-80D3-255FC4688919}" dt="2024-10-06T09:00:43.289" v="4453" actId="478"/>
          <ac:spMkLst>
            <pc:docMk/>
            <pc:sldMk cId="3691802625" sldId="381"/>
            <ac:spMk id="1115" creationId="{36198EC2-9BA5-61EE-A74B-6596D85A5746}"/>
          </ac:spMkLst>
        </pc:spChg>
        <pc:spChg chg="add mod">
          <ac:chgData name="蕭兆翔" userId="c09afb0b-60c9-45d8-81f2-4d7aa859f4bf" providerId="ADAL" clId="{4854481A-8E19-4E2D-80D3-255FC4688919}" dt="2024-10-06T09:04:27.787" v="4506" actId="164"/>
          <ac:spMkLst>
            <pc:docMk/>
            <pc:sldMk cId="3691802625" sldId="381"/>
            <ac:spMk id="1116" creationId="{0189763E-59AC-39E4-79A5-589B8317CDF3}"/>
          </ac:spMkLst>
        </pc:spChg>
        <pc:grpChg chg="mod">
          <ac:chgData name="蕭兆翔" userId="c09afb0b-60c9-45d8-81f2-4d7aa859f4bf" providerId="ADAL" clId="{4854481A-8E19-4E2D-80D3-255FC4688919}" dt="2024-10-06T08:39:21.131" v="4004" actId="1076"/>
          <ac:grpSpMkLst>
            <pc:docMk/>
            <pc:sldMk cId="3691802625" sldId="381"/>
            <ac:grpSpMk id="16" creationId="{794F272E-6835-BD59-6C3A-43BA12A1895A}"/>
          </ac:grpSpMkLst>
        </pc:grpChg>
        <pc:grpChg chg="add mod">
          <ac:chgData name="蕭兆翔" userId="c09afb0b-60c9-45d8-81f2-4d7aa859f4bf" providerId="ADAL" clId="{4854481A-8E19-4E2D-80D3-255FC4688919}" dt="2024-10-06T09:04:39.365" v="4508" actId="1076"/>
          <ac:grpSpMkLst>
            <pc:docMk/>
            <pc:sldMk cId="3691802625" sldId="381"/>
            <ac:grpSpMk id="24" creationId="{AE2578E9-C8C1-FDA8-CA9E-19063751EF65}"/>
          </ac:grpSpMkLst>
        </pc:grpChg>
        <pc:grpChg chg="add mod">
          <ac:chgData name="蕭兆翔" userId="c09afb0b-60c9-45d8-81f2-4d7aa859f4bf" providerId="ADAL" clId="{4854481A-8E19-4E2D-80D3-255FC4688919}" dt="2024-10-06T08:51:04.444" v="4210" actId="1076"/>
          <ac:grpSpMkLst>
            <pc:docMk/>
            <pc:sldMk cId="3691802625" sldId="381"/>
            <ac:grpSpMk id="34" creationId="{D4EEEC14-C180-05F2-91F3-65E7B8EF50B7}"/>
          </ac:grpSpMkLst>
        </pc:grpChg>
        <pc:grpChg chg="add del mod">
          <ac:chgData name="蕭兆翔" userId="c09afb0b-60c9-45d8-81f2-4d7aa859f4bf" providerId="ADAL" clId="{4854481A-8E19-4E2D-80D3-255FC4688919}" dt="2024-10-06T08:52:14.570" v="4240" actId="165"/>
          <ac:grpSpMkLst>
            <pc:docMk/>
            <pc:sldMk cId="3691802625" sldId="381"/>
            <ac:grpSpMk id="41" creationId="{E1761951-D8CF-0C3E-B090-6731BC50E843}"/>
          </ac:grpSpMkLst>
        </pc:grpChg>
        <pc:grpChg chg="add mod">
          <ac:chgData name="蕭兆翔" userId="c09afb0b-60c9-45d8-81f2-4d7aa859f4bf" providerId="ADAL" clId="{4854481A-8E19-4E2D-80D3-255FC4688919}" dt="2024-10-06T08:51:46.780" v="4222"/>
          <ac:grpSpMkLst>
            <pc:docMk/>
            <pc:sldMk cId="3691802625" sldId="381"/>
            <ac:grpSpMk id="52" creationId="{1B40449E-1E13-F959-968B-75AC2E192CCF}"/>
          </ac:grpSpMkLst>
        </pc:grpChg>
        <pc:grpChg chg="add mod">
          <ac:chgData name="蕭兆翔" userId="c09afb0b-60c9-45d8-81f2-4d7aa859f4bf" providerId="ADAL" clId="{4854481A-8E19-4E2D-80D3-255FC4688919}" dt="2024-10-06T08:51:51.021" v="4230"/>
          <ac:grpSpMkLst>
            <pc:docMk/>
            <pc:sldMk cId="3691802625" sldId="381"/>
            <ac:grpSpMk id="55" creationId="{B1DC794B-63EF-B62D-3E2A-B4C7A4EBACA0}"/>
          </ac:grpSpMkLst>
        </pc:grpChg>
        <pc:grpChg chg="add mod">
          <ac:chgData name="蕭兆翔" userId="c09afb0b-60c9-45d8-81f2-4d7aa859f4bf" providerId="ADAL" clId="{4854481A-8E19-4E2D-80D3-255FC4688919}" dt="2024-10-06T09:04:27.787" v="4506" actId="164"/>
          <ac:grpSpMkLst>
            <pc:docMk/>
            <pc:sldMk cId="3691802625" sldId="381"/>
            <ac:grpSpMk id="1038" creationId="{2CC7D5F3-0A90-079F-8D69-E65DEBE14A09}"/>
          </ac:grpSpMkLst>
        </pc:grpChg>
        <pc:grpChg chg="add mod">
          <ac:chgData name="蕭兆翔" userId="c09afb0b-60c9-45d8-81f2-4d7aa859f4bf" providerId="ADAL" clId="{4854481A-8E19-4E2D-80D3-255FC4688919}" dt="2024-10-06T09:04:27.787" v="4506" actId="164"/>
          <ac:grpSpMkLst>
            <pc:docMk/>
            <pc:sldMk cId="3691802625" sldId="381"/>
            <ac:grpSpMk id="1049" creationId="{67CEA18E-9713-8DEA-9108-F97E51B16FA3}"/>
          </ac:grpSpMkLst>
        </pc:grpChg>
        <pc:grpChg chg="add mod">
          <ac:chgData name="蕭兆翔" userId="c09afb0b-60c9-45d8-81f2-4d7aa859f4bf" providerId="ADAL" clId="{4854481A-8E19-4E2D-80D3-255FC4688919}" dt="2024-10-06T09:04:27.787" v="4506" actId="164"/>
          <ac:grpSpMkLst>
            <pc:docMk/>
            <pc:sldMk cId="3691802625" sldId="381"/>
            <ac:grpSpMk id="1056" creationId="{D1E1AB14-5256-7322-F156-55C845BBA38A}"/>
          </ac:grpSpMkLst>
        </pc:grpChg>
        <pc:grpChg chg="add mod">
          <ac:chgData name="蕭兆翔" userId="c09afb0b-60c9-45d8-81f2-4d7aa859f4bf" providerId="ADAL" clId="{4854481A-8E19-4E2D-80D3-255FC4688919}" dt="2024-10-06T09:04:27.787" v="4506" actId="164"/>
          <ac:grpSpMkLst>
            <pc:docMk/>
            <pc:sldMk cId="3691802625" sldId="381"/>
            <ac:grpSpMk id="1063" creationId="{14D44235-75FE-7A1F-61A0-481A3DBADC50}"/>
          </ac:grpSpMkLst>
        </pc:grpChg>
        <pc:grpChg chg="add del mod">
          <ac:chgData name="蕭兆翔" userId="c09afb0b-60c9-45d8-81f2-4d7aa859f4bf" providerId="ADAL" clId="{4854481A-8E19-4E2D-80D3-255FC4688919}" dt="2024-10-06T09:00:09.254" v="4445" actId="165"/>
          <ac:grpSpMkLst>
            <pc:docMk/>
            <pc:sldMk cId="3691802625" sldId="381"/>
            <ac:grpSpMk id="1077" creationId="{4BC970DB-7555-3184-9492-9D78E93239D2}"/>
          </ac:grpSpMkLst>
        </pc:grpChg>
        <pc:grpChg chg="add del mod">
          <ac:chgData name="蕭兆翔" userId="c09afb0b-60c9-45d8-81f2-4d7aa859f4bf" providerId="ADAL" clId="{4854481A-8E19-4E2D-80D3-255FC4688919}" dt="2024-10-06T09:00:09.254" v="4445" actId="165"/>
          <ac:grpSpMkLst>
            <pc:docMk/>
            <pc:sldMk cId="3691802625" sldId="381"/>
            <ac:grpSpMk id="1078" creationId="{7A8990E6-C759-5FA0-2B20-278905558730}"/>
          </ac:grpSpMkLst>
        </pc:grpChg>
        <pc:grpChg chg="add del mod">
          <ac:chgData name="蕭兆翔" userId="c09afb0b-60c9-45d8-81f2-4d7aa859f4bf" providerId="ADAL" clId="{4854481A-8E19-4E2D-80D3-255FC4688919}" dt="2024-10-06T09:00:09.254" v="4445" actId="165"/>
          <ac:grpSpMkLst>
            <pc:docMk/>
            <pc:sldMk cId="3691802625" sldId="381"/>
            <ac:grpSpMk id="1085" creationId="{5E24EB20-B67D-4CBD-8769-8AF44CC86F93}"/>
          </ac:grpSpMkLst>
        </pc:grpChg>
        <pc:grpChg chg="add del mod">
          <ac:chgData name="蕭兆翔" userId="c09afb0b-60c9-45d8-81f2-4d7aa859f4bf" providerId="ADAL" clId="{4854481A-8E19-4E2D-80D3-255FC4688919}" dt="2024-10-06T09:00:09.254" v="4445" actId="165"/>
          <ac:grpSpMkLst>
            <pc:docMk/>
            <pc:sldMk cId="3691802625" sldId="381"/>
            <ac:grpSpMk id="1092" creationId="{1D5F8B98-EE59-87AB-74C4-329285D6EE8D}"/>
          </ac:grpSpMkLst>
        </pc:grpChg>
        <pc:grpChg chg="add del mod">
          <ac:chgData name="蕭兆翔" userId="c09afb0b-60c9-45d8-81f2-4d7aa859f4bf" providerId="ADAL" clId="{4854481A-8E19-4E2D-80D3-255FC4688919}" dt="2024-10-06T09:00:09.254" v="4445" actId="165"/>
          <ac:grpSpMkLst>
            <pc:docMk/>
            <pc:sldMk cId="3691802625" sldId="381"/>
            <ac:grpSpMk id="1099" creationId="{1D2D9C05-4CFB-7C09-5973-12DB1AB823C7}"/>
          </ac:grpSpMkLst>
        </pc:grpChg>
        <pc:grpChg chg="add del mod">
          <ac:chgData name="蕭兆翔" userId="c09afb0b-60c9-45d8-81f2-4d7aa859f4bf" providerId="ADAL" clId="{4854481A-8E19-4E2D-80D3-255FC4688919}" dt="2024-10-06T09:00:09.254" v="4445" actId="165"/>
          <ac:grpSpMkLst>
            <pc:docMk/>
            <pc:sldMk cId="3691802625" sldId="381"/>
            <ac:grpSpMk id="1106" creationId="{5670BD31-EDCE-658C-68D8-C52F49F184A2}"/>
          </ac:grpSpMkLst>
        </pc:grpChg>
        <pc:grpChg chg="add mod">
          <ac:chgData name="蕭兆翔" userId="c09afb0b-60c9-45d8-81f2-4d7aa859f4bf" providerId="ADAL" clId="{4854481A-8E19-4E2D-80D3-255FC4688919}" dt="2024-10-06T09:04:31.323" v="4507" actId="1076"/>
          <ac:grpSpMkLst>
            <pc:docMk/>
            <pc:sldMk cId="3691802625" sldId="381"/>
            <ac:grpSpMk id="1149" creationId="{910786BE-6D24-5FBC-8124-02E8BA28A407}"/>
          </ac:grpSpMkLst>
        </pc:grpChg>
        <pc:picChg chg="del">
          <ac:chgData name="蕭兆翔" userId="c09afb0b-60c9-45d8-81f2-4d7aa859f4bf" providerId="ADAL" clId="{4854481A-8E19-4E2D-80D3-255FC4688919}" dt="2024-10-06T08:38:56.328" v="3990" actId="478"/>
          <ac:picMkLst>
            <pc:docMk/>
            <pc:sldMk cId="3691802625" sldId="381"/>
            <ac:picMk id="6" creationId="{2C129997-77B6-D070-3A6D-B13744586C7E}"/>
          </ac:picMkLst>
        </pc:picChg>
        <pc:picChg chg="del">
          <ac:chgData name="蕭兆翔" userId="c09afb0b-60c9-45d8-81f2-4d7aa859f4bf" providerId="ADAL" clId="{4854481A-8E19-4E2D-80D3-255FC4688919}" dt="2024-10-06T08:38:56.781" v="3991" actId="478"/>
          <ac:picMkLst>
            <pc:docMk/>
            <pc:sldMk cId="3691802625" sldId="381"/>
            <ac:picMk id="7" creationId="{69E67171-F059-19C7-40E9-B4ECC6C04C3E}"/>
          </ac:picMkLst>
        </pc:picChg>
        <pc:picChg chg="mod">
          <ac:chgData name="蕭兆翔" userId="c09afb0b-60c9-45d8-81f2-4d7aa859f4bf" providerId="ADAL" clId="{4854481A-8E19-4E2D-80D3-255FC4688919}" dt="2024-10-06T08:41:38.395" v="4120" actId="1076"/>
          <ac:picMkLst>
            <pc:docMk/>
            <pc:sldMk cId="3691802625" sldId="381"/>
            <ac:picMk id="1026" creationId="{61725ECF-47BE-92C6-C757-8F8B7647EBF5}"/>
          </ac:picMkLst>
        </pc:picChg>
        <pc:cxnChg chg="mod">
          <ac:chgData name="蕭兆翔" userId="c09afb0b-60c9-45d8-81f2-4d7aa859f4bf" providerId="ADAL" clId="{4854481A-8E19-4E2D-80D3-255FC4688919}" dt="2024-10-06T08:39:14.314" v="4002" actId="1076"/>
          <ac:cxnSpMkLst>
            <pc:docMk/>
            <pc:sldMk cId="3691802625" sldId="381"/>
            <ac:cxnSpMk id="13" creationId="{6A18A91E-2EEE-AD1C-283D-F1B333F0F943}"/>
          </ac:cxnSpMkLst>
        </pc:cxnChg>
        <pc:cxnChg chg="mod">
          <ac:chgData name="蕭兆翔" userId="c09afb0b-60c9-45d8-81f2-4d7aa859f4bf" providerId="ADAL" clId="{4854481A-8E19-4E2D-80D3-255FC4688919}" dt="2024-10-06T08:39:14.314" v="4002" actId="1076"/>
          <ac:cxnSpMkLst>
            <pc:docMk/>
            <pc:sldMk cId="3691802625" sldId="381"/>
            <ac:cxnSpMk id="14" creationId="{A997E578-A6AB-0BD9-8275-BF43F4C13B59}"/>
          </ac:cxnSpMkLst>
        </pc:cxnChg>
        <pc:cxnChg chg="mod">
          <ac:chgData name="蕭兆翔" userId="c09afb0b-60c9-45d8-81f2-4d7aa859f4bf" providerId="ADAL" clId="{4854481A-8E19-4E2D-80D3-255FC4688919}" dt="2024-10-06T08:39:14.314" v="4002" actId="1076"/>
          <ac:cxnSpMkLst>
            <pc:docMk/>
            <pc:sldMk cId="3691802625" sldId="381"/>
            <ac:cxnSpMk id="25" creationId="{C4C2A3F9-7533-7743-7253-1AEFCB7D1B8F}"/>
          </ac:cxnSpMkLst>
        </pc:cxnChg>
        <pc:cxnChg chg="mod">
          <ac:chgData name="蕭兆翔" userId="c09afb0b-60c9-45d8-81f2-4d7aa859f4bf" providerId="ADAL" clId="{4854481A-8E19-4E2D-80D3-255FC4688919}" dt="2024-10-06T08:39:14.314" v="4002" actId="1076"/>
          <ac:cxnSpMkLst>
            <pc:docMk/>
            <pc:sldMk cId="3691802625" sldId="381"/>
            <ac:cxnSpMk id="28" creationId="{ADDA0917-CA16-4362-12A5-6FC1289B0978}"/>
          </ac:cxnSpMkLst>
        </pc:cxnChg>
        <pc:cxnChg chg="mod">
          <ac:chgData name="蕭兆翔" userId="c09afb0b-60c9-45d8-81f2-4d7aa859f4bf" providerId="ADAL" clId="{4854481A-8E19-4E2D-80D3-255FC4688919}" dt="2024-10-06T08:39:14.314" v="4002" actId="1076"/>
          <ac:cxnSpMkLst>
            <pc:docMk/>
            <pc:sldMk cId="3691802625" sldId="381"/>
            <ac:cxnSpMk id="29" creationId="{14D6B35B-898B-4459-9555-E4D0CEE88279}"/>
          </ac:cxnSpMkLst>
        </pc:cxnChg>
        <pc:cxnChg chg="mod">
          <ac:chgData name="蕭兆翔" userId="c09afb0b-60c9-45d8-81f2-4d7aa859f4bf" providerId="ADAL" clId="{4854481A-8E19-4E2D-80D3-255FC4688919}" dt="2024-10-06T08:39:14.314" v="4002" actId="1076"/>
          <ac:cxnSpMkLst>
            <pc:docMk/>
            <pc:sldMk cId="3691802625" sldId="381"/>
            <ac:cxnSpMk id="30" creationId="{B0560726-068F-5541-52B2-2FEEE6C5D003}"/>
          </ac:cxnSpMkLst>
        </pc:cxnChg>
        <pc:cxnChg chg="mod">
          <ac:chgData name="蕭兆翔" userId="c09afb0b-60c9-45d8-81f2-4d7aa859f4bf" providerId="ADAL" clId="{4854481A-8E19-4E2D-80D3-255FC4688919}" dt="2024-10-06T08:39:14.314" v="4002" actId="1076"/>
          <ac:cxnSpMkLst>
            <pc:docMk/>
            <pc:sldMk cId="3691802625" sldId="381"/>
            <ac:cxnSpMk id="31" creationId="{C36721C4-4162-097E-7FBA-5682FA72D599}"/>
          </ac:cxnSpMkLst>
        </pc:cxnChg>
        <pc:cxnChg chg="mod">
          <ac:chgData name="蕭兆翔" userId="c09afb0b-60c9-45d8-81f2-4d7aa859f4bf" providerId="ADAL" clId="{4854481A-8E19-4E2D-80D3-255FC4688919}" dt="2024-10-06T08:39:14.314" v="4002" actId="1076"/>
          <ac:cxnSpMkLst>
            <pc:docMk/>
            <pc:sldMk cId="3691802625" sldId="381"/>
            <ac:cxnSpMk id="32" creationId="{BACAF9B3-587C-0CB1-8C99-374063C020A5}"/>
          </ac:cxnSpMkLst>
        </pc:cxnChg>
        <pc:cxnChg chg="mod">
          <ac:chgData name="蕭兆翔" userId="c09afb0b-60c9-45d8-81f2-4d7aa859f4bf" providerId="ADAL" clId="{4854481A-8E19-4E2D-80D3-255FC4688919}" dt="2024-10-06T08:39:14.314" v="4002" actId="1076"/>
          <ac:cxnSpMkLst>
            <pc:docMk/>
            <pc:sldMk cId="3691802625" sldId="381"/>
            <ac:cxnSpMk id="33" creationId="{7B792F0E-53A0-003D-495F-F285787D8D06}"/>
          </ac:cxnSpMkLst>
        </pc:cxnChg>
        <pc:cxnChg chg="del">
          <ac:chgData name="蕭兆翔" userId="c09afb0b-60c9-45d8-81f2-4d7aa859f4bf" providerId="ADAL" clId="{4854481A-8E19-4E2D-80D3-255FC4688919}" dt="2024-10-06T08:38:58.133" v="3992" actId="478"/>
          <ac:cxnSpMkLst>
            <pc:docMk/>
            <pc:sldMk cId="3691802625" sldId="381"/>
            <ac:cxnSpMk id="37" creationId="{A54E4EF5-433A-A86F-5A1E-5327C5B44E4B}"/>
          </ac:cxnSpMkLst>
        </pc:cxnChg>
        <pc:cxnChg chg="del">
          <ac:chgData name="蕭兆翔" userId="c09afb0b-60c9-45d8-81f2-4d7aa859f4bf" providerId="ADAL" clId="{4854481A-8E19-4E2D-80D3-255FC4688919}" dt="2024-10-06T08:38:58.823" v="3993" actId="478"/>
          <ac:cxnSpMkLst>
            <pc:docMk/>
            <pc:sldMk cId="3691802625" sldId="381"/>
            <ac:cxnSpMk id="40" creationId="{A2A8E54D-3F8B-43D8-1500-DDBFCAF3A54E}"/>
          </ac:cxnSpMkLst>
        </pc:cxnChg>
        <pc:cxnChg chg="del mod">
          <ac:chgData name="蕭兆翔" userId="c09afb0b-60c9-45d8-81f2-4d7aa859f4bf" providerId="ADAL" clId="{4854481A-8E19-4E2D-80D3-255FC4688919}" dt="2024-10-06T08:38:59.869" v="3994" actId="478"/>
          <ac:cxnSpMkLst>
            <pc:docMk/>
            <pc:sldMk cId="3691802625" sldId="381"/>
            <ac:cxnSpMk id="56" creationId="{793A811A-D519-4A32-7C4A-159CDCD02F97}"/>
          </ac:cxnSpMkLst>
        </pc:cxnChg>
        <pc:cxnChg chg="del">
          <ac:chgData name="蕭兆翔" userId="c09afb0b-60c9-45d8-81f2-4d7aa859f4bf" providerId="ADAL" clId="{4854481A-8E19-4E2D-80D3-255FC4688919}" dt="2024-10-06T08:39:01.889" v="3996" actId="478"/>
          <ac:cxnSpMkLst>
            <pc:docMk/>
            <pc:sldMk cId="3691802625" sldId="381"/>
            <ac:cxnSpMk id="60" creationId="{46FC4AD1-C667-788E-7941-FA11E8E4CE62}"/>
          </ac:cxnSpMkLst>
        </pc:cxnChg>
        <pc:cxnChg chg="add mod">
          <ac:chgData name="蕭兆翔" userId="c09afb0b-60c9-45d8-81f2-4d7aa859f4bf" providerId="ADAL" clId="{4854481A-8E19-4E2D-80D3-255FC4688919}" dt="2024-10-06T08:54:22.658" v="4322" actId="164"/>
          <ac:cxnSpMkLst>
            <pc:docMk/>
            <pc:sldMk cId="3691802625" sldId="381"/>
            <ac:cxnSpMk id="63" creationId="{CEA1BED2-2D6B-88A7-6268-01ED05B44E2F}"/>
          </ac:cxnSpMkLst>
        </pc:cxnChg>
        <pc:cxnChg chg="add mod">
          <ac:chgData name="蕭兆翔" userId="c09afb0b-60c9-45d8-81f2-4d7aa859f4bf" providerId="ADAL" clId="{4854481A-8E19-4E2D-80D3-255FC4688919}" dt="2024-10-06T08:54:22.658" v="4322" actId="164"/>
          <ac:cxnSpMkLst>
            <pc:docMk/>
            <pc:sldMk cId="3691802625" sldId="381"/>
            <ac:cxnSpMk id="1024" creationId="{E6BE70F9-5B47-D82B-769A-94CF84D6A23E}"/>
          </ac:cxnSpMkLst>
        </pc:cxnChg>
        <pc:cxnChg chg="add mod">
          <ac:chgData name="蕭兆翔" userId="c09afb0b-60c9-45d8-81f2-4d7aa859f4bf" providerId="ADAL" clId="{4854481A-8E19-4E2D-80D3-255FC4688919}" dt="2024-10-06T08:54:22.658" v="4322" actId="164"/>
          <ac:cxnSpMkLst>
            <pc:docMk/>
            <pc:sldMk cId="3691802625" sldId="381"/>
            <ac:cxnSpMk id="1025" creationId="{AE0B3496-1CAE-5041-FF11-384F693FEB36}"/>
          </ac:cxnSpMkLst>
        </pc:cxnChg>
        <pc:cxnChg chg="add mod">
          <ac:chgData name="蕭兆翔" userId="c09afb0b-60c9-45d8-81f2-4d7aa859f4bf" providerId="ADAL" clId="{4854481A-8E19-4E2D-80D3-255FC4688919}" dt="2024-10-06T08:54:22.658" v="4322" actId="164"/>
          <ac:cxnSpMkLst>
            <pc:docMk/>
            <pc:sldMk cId="3691802625" sldId="381"/>
            <ac:cxnSpMk id="1027" creationId="{D2D3B316-F90F-3511-DFFC-DF1BF34C4120}"/>
          </ac:cxnSpMkLst>
        </pc:cxnChg>
        <pc:cxnChg chg="add mod">
          <ac:chgData name="蕭兆翔" userId="c09afb0b-60c9-45d8-81f2-4d7aa859f4bf" providerId="ADAL" clId="{4854481A-8E19-4E2D-80D3-255FC4688919}" dt="2024-10-06T08:54:22.658" v="4322" actId="164"/>
          <ac:cxnSpMkLst>
            <pc:docMk/>
            <pc:sldMk cId="3691802625" sldId="381"/>
            <ac:cxnSpMk id="1028" creationId="{52DB9DB1-4603-3E4F-5A19-1E1E91D9A5B3}"/>
          </ac:cxnSpMkLst>
        </pc:cxnChg>
        <pc:cxnChg chg="add mod">
          <ac:chgData name="蕭兆翔" userId="c09afb0b-60c9-45d8-81f2-4d7aa859f4bf" providerId="ADAL" clId="{4854481A-8E19-4E2D-80D3-255FC4688919}" dt="2024-10-06T08:54:22.658" v="4322" actId="164"/>
          <ac:cxnSpMkLst>
            <pc:docMk/>
            <pc:sldMk cId="3691802625" sldId="381"/>
            <ac:cxnSpMk id="1029" creationId="{60A8B860-B7E6-B078-BE41-6D922F6E2656}"/>
          </ac:cxnSpMkLst>
        </pc:cxnChg>
        <pc:cxnChg chg="add mod">
          <ac:chgData name="蕭兆翔" userId="c09afb0b-60c9-45d8-81f2-4d7aa859f4bf" providerId="ADAL" clId="{4854481A-8E19-4E2D-80D3-255FC4688919}" dt="2024-10-06T09:04:27.787" v="4506" actId="164"/>
          <ac:cxnSpMkLst>
            <pc:docMk/>
            <pc:sldMk cId="3691802625" sldId="381"/>
            <ac:cxnSpMk id="1030" creationId="{696001A0-2108-5AD4-3E36-BC7D0B17DBA9}"/>
          </ac:cxnSpMkLst>
        </pc:cxnChg>
        <pc:cxnChg chg="add mod">
          <ac:chgData name="蕭兆翔" userId="c09afb0b-60c9-45d8-81f2-4d7aa859f4bf" providerId="ADAL" clId="{4854481A-8E19-4E2D-80D3-255FC4688919}" dt="2024-10-06T09:04:27.787" v="4506" actId="164"/>
          <ac:cxnSpMkLst>
            <pc:docMk/>
            <pc:sldMk cId="3691802625" sldId="381"/>
            <ac:cxnSpMk id="1039" creationId="{CC00FD1A-4F29-0EE8-820C-0594FD77D087}"/>
          </ac:cxnSpMkLst>
        </pc:cxnChg>
        <pc:cxnChg chg="mod">
          <ac:chgData name="蕭兆翔" userId="c09afb0b-60c9-45d8-81f2-4d7aa859f4bf" providerId="ADAL" clId="{4854481A-8E19-4E2D-80D3-255FC4688919}" dt="2024-10-06T08:56:14.762" v="4371"/>
          <ac:cxnSpMkLst>
            <pc:docMk/>
            <pc:sldMk cId="3691802625" sldId="381"/>
            <ac:cxnSpMk id="1050" creationId="{A123E154-E28E-6BC0-9FD8-E984F12CEE96}"/>
          </ac:cxnSpMkLst>
        </pc:cxnChg>
        <pc:cxnChg chg="mod">
          <ac:chgData name="蕭兆翔" userId="c09afb0b-60c9-45d8-81f2-4d7aa859f4bf" providerId="ADAL" clId="{4854481A-8E19-4E2D-80D3-255FC4688919}" dt="2024-10-06T08:56:14.762" v="4371"/>
          <ac:cxnSpMkLst>
            <pc:docMk/>
            <pc:sldMk cId="3691802625" sldId="381"/>
            <ac:cxnSpMk id="1051" creationId="{8D3ECDD8-34C5-E05B-74EA-B6BDE680810E}"/>
          </ac:cxnSpMkLst>
        </pc:cxnChg>
        <pc:cxnChg chg="mod">
          <ac:chgData name="蕭兆翔" userId="c09afb0b-60c9-45d8-81f2-4d7aa859f4bf" providerId="ADAL" clId="{4854481A-8E19-4E2D-80D3-255FC4688919}" dt="2024-10-06T08:56:14.762" v="4371"/>
          <ac:cxnSpMkLst>
            <pc:docMk/>
            <pc:sldMk cId="3691802625" sldId="381"/>
            <ac:cxnSpMk id="1052" creationId="{1602B126-EBC0-8DB9-5854-95CAC32C3100}"/>
          </ac:cxnSpMkLst>
        </pc:cxnChg>
        <pc:cxnChg chg="mod">
          <ac:chgData name="蕭兆翔" userId="c09afb0b-60c9-45d8-81f2-4d7aa859f4bf" providerId="ADAL" clId="{4854481A-8E19-4E2D-80D3-255FC4688919}" dt="2024-10-06T08:56:14.762" v="4371"/>
          <ac:cxnSpMkLst>
            <pc:docMk/>
            <pc:sldMk cId="3691802625" sldId="381"/>
            <ac:cxnSpMk id="1053" creationId="{B4A184B0-1B43-BCBD-F8C8-28689713BF9C}"/>
          </ac:cxnSpMkLst>
        </pc:cxnChg>
        <pc:cxnChg chg="mod">
          <ac:chgData name="蕭兆翔" userId="c09afb0b-60c9-45d8-81f2-4d7aa859f4bf" providerId="ADAL" clId="{4854481A-8E19-4E2D-80D3-255FC4688919}" dt="2024-10-06T08:56:14.762" v="4371"/>
          <ac:cxnSpMkLst>
            <pc:docMk/>
            <pc:sldMk cId="3691802625" sldId="381"/>
            <ac:cxnSpMk id="1054" creationId="{796C494E-BAC2-A3C3-90DE-4AAB922FF8BA}"/>
          </ac:cxnSpMkLst>
        </pc:cxnChg>
        <pc:cxnChg chg="mod">
          <ac:chgData name="蕭兆翔" userId="c09afb0b-60c9-45d8-81f2-4d7aa859f4bf" providerId="ADAL" clId="{4854481A-8E19-4E2D-80D3-255FC4688919}" dt="2024-10-06T08:56:14.762" v="4371"/>
          <ac:cxnSpMkLst>
            <pc:docMk/>
            <pc:sldMk cId="3691802625" sldId="381"/>
            <ac:cxnSpMk id="1055" creationId="{5DD6D7D3-130F-9E02-8033-72C660C6D74F}"/>
          </ac:cxnSpMkLst>
        </pc:cxnChg>
        <pc:cxnChg chg="add mod">
          <ac:chgData name="蕭兆翔" userId="c09afb0b-60c9-45d8-81f2-4d7aa859f4bf" providerId="ADAL" clId="{4854481A-8E19-4E2D-80D3-255FC4688919}" dt="2024-10-06T09:04:27.787" v="4506" actId="164"/>
          <ac:cxnSpMkLst>
            <pc:docMk/>
            <pc:sldMk cId="3691802625" sldId="381"/>
            <ac:cxnSpMk id="1108" creationId="{B8349456-71AC-8829-B313-5D4E120E90B9}"/>
          </ac:cxnSpMkLst>
        </pc:cxnChg>
        <pc:cxnChg chg="add del mod">
          <ac:chgData name="蕭兆翔" userId="c09afb0b-60c9-45d8-81f2-4d7aa859f4bf" providerId="ADAL" clId="{4854481A-8E19-4E2D-80D3-255FC4688919}" dt="2024-10-06T09:00:59.415" v="4461" actId="478"/>
          <ac:cxnSpMkLst>
            <pc:docMk/>
            <pc:sldMk cId="3691802625" sldId="381"/>
            <ac:cxnSpMk id="1118" creationId="{82761EFF-727F-B607-BFEB-E4CBEE8BA68F}"/>
          </ac:cxnSpMkLst>
        </pc:cxnChg>
        <pc:cxnChg chg="add mod">
          <ac:chgData name="蕭兆翔" userId="c09afb0b-60c9-45d8-81f2-4d7aa859f4bf" providerId="ADAL" clId="{4854481A-8E19-4E2D-80D3-255FC4688919}" dt="2024-10-06T09:04:27.787" v="4506" actId="164"/>
          <ac:cxnSpMkLst>
            <pc:docMk/>
            <pc:sldMk cId="3691802625" sldId="381"/>
            <ac:cxnSpMk id="1119" creationId="{09D336E3-514C-AF08-855B-B90EA393FBED}"/>
          </ac:cxnSpMkLst>
        </pc:cxnChg>
        <pc:cxnChg chg="add mod">
          <ac:chgData name="蕭兆翔" userId="c09afb0b-60c9-45d8-81f2-4d7aa859f4bf" providerId="ADAL" clId="{4854481A-8E19-4E2D-80D3-255FC4688919}" dt="2024-10-06T09:04:27.787" v="4506" actId="164"/>
          <ac:cxnSpMkLst>
            <pc:docMk/>
            <pc:sldMk cId="3691802625" sldId="381"/>
            <ac:cxnSpMk id="1123" creationId="{A8CFCED6-AAD8-2E54-29CC-BB337E6CE568}"/>
          </ac:cxnSpMkLst>
        </pc:cxnChg>
        <pc:cxnChg chg="add mod">
          <ac:chgData name="蕭兆翔" userId="c09afb0b-60c9-45d8-81f2-4d7aa859f4bf" providerId="ADAL" clId="{4854481A-8E19-4E2D-80D3-255FC4688919}" dt="2024-10-06T09:04:27.787" v="4506" actId="164"/>
          <ac:cxnSpMkLst>
            <pc:docMk/>
            <pc:sldMk cId="3691802625" sldId="381"/>
            <ac:cxnSpMk id="1127" creationId="{3D8D6CF6-F0C0-161D-992A-F04785FB9746}"/>
          </ac:cxnSpMkLst>
        </pc:cxnChg>
        <pc:cxnChg chg="add mod">
          <ac:chgData name="蕭兆翔" userId="c09afb0b-60c9-45d8-81f2-4d7aa859f4bf" providerId="ADAL" clId="{4854481A-8E19-4E2D-80D3-255FC4688919}" dt="2024-10-06T09:04:27.787" v="4506" actId="164"/>
          <ac:cxnSpMkLst>
            <pc:docMk/>
            <pc:sldMk cId="3691802625" sldId="381"/>
            <ac:cxnSpMk id="1131" creationId="{4C14769A-4089-5A7A-EF82-E2045275528E}"/>
          </ac:cxnSpMkLst>
        </pc:cxnChg>
        <pc:cxnChg chg="add mod">
          <ac:chgData name="蕭兆翔" userId="c09afb0b-60c9-45d8-81f2-4d7aa859f4bf" providerId="ADAL" clId="{4854481A-8E19-4E2D-80D3-255FC4688919}" dt="2024-10-06T09:04:27.787" v="4506" actId="164"/>
          <ac:cxnSpMkLst>
            <pc:docMk/>
            <pc:sldMk cId="3691802625" sldId="381"/>
            <ac:cxnSpMk id="1135" creationId="{05B54015-F5B4-4711-C32A-47996C452990}"/>
          </ac:cxnSpMkLst>
        </pc:cxnChg>
        <pc:cxnChg chg="add mod">
          <ac:chgData name="蕭兆翔" userId="c09afb0b-60c9-45d8-81f2-4d7aa859f4bf" providerId="ADAL" clId="{4854481A-8E19-4E2D-80D3-255FC4688919}" dt="2024-10-06T09:04:27.787" v="4506" actId="164"/>
          <ac:cxnSpMkLst>
            <pc:docMk/>
            <pc:sldMk cId="3691802625" sldId="381"/>
            <ac:cxnSpMk id="1141" creationId="{17BA40D3-90DE-5D5F-94D5-9B306D2B73BF}"/>
          </ac:cxnSpMkLst>
        </pc:cxnChg>
        <pc:cxnChg chg="add mod">
          <ac:chgData name="蕭兆翔" userId="c09afb0b-60c9-45d8-81f2-4d7aa859f4bf" providerId="ADAL" clId="{4854481A-8E19-4E2D-80D3-255FC4688919}" dt="2024-10-06T09:04:27.787" v="4506" actId="164"/>
          <ac:cxnSpMkLst>
            <pc:docMk/>
            <pc:sldMk cId="3691802625" sldId="381"/>
            <ac:cxnSpMk id="1145" creationId="{A2DCCF36-1166-41ED-F84D-CFAD8DE81AD2}"/>
          </ac:cxnSpMkLst>
        </pc:cxnChg>
        <pc:cxnChg chg="add mod">
          <ac:chgData name="蕭兆翔" userId="c09afb0b-60c9-45d8-81f2-4d7aa859f4bf" providerId="ADAL" clId="{4854481A-8E19-4E2D-80D3-255FC4688919}" dt="2024-10-06T09:04:27.787" v="4506" actId="164"/>
          <ac:cxnSpMkLst>
            <pc:docMk/>
            <pc:sldMk cId="3691802625" sldId="381"/>
            <ac:cxnSpMk id="1146" creationId="{5203DFAA-3E27-D3EA-35E5-30E63D9581D3}"/>
          </ac:cxnSpMkLst>
        </pc:cxnChg>
      </pc:sldChg>
      <pc:sldChg chg="addSp delSp modSp add mod">
        <pc:chgData name="蕭兆翔" userId="c09afb0b-60c9-45d8-81f2-4d7aa859f4bf" providerId="ADAL" clId="{4854481A-8E19-4E2D-80D3-255FC4688919}" dt="2024-10-06T13:59:42.427" v="5882" actId="20577"/>
        <pc:sldMkLst>
          <pc:docMk/>
          <pc:sldMk cId="108245367" sldId="382"/>
        </pc:sldMkLst>
        <pc:spChg chg="mod">
          <ac:chgData name="蕭兆翔" userId="c09afb0b-60c9-45d8-81f2-4d7aa859f4bf" providerId="ADAL" clId="{4854481A-8E19-4E2D-80D3-255FC4688919}" dt="2024-10-06T13:28:48.501" v="5424" actId="1076"/>
          <ac:spMkLst>
            <pc:docMk/>
            <pc:sldMk cId="108245367" sldId="382"/>
            <ac:spMk id="2" creationId="{AB8DF411-C442-B3E9-A1CB-A4CAF1581E7A}"/>
          </ac:spMkLst>
        </pc:spChg>
        <pc:spChg chg="mod">
          <ac:chgData name="蕭兆翔" userId="c09afb0b-60c9-45d8-81f2-4d7aa859f4bf" providerId="ADAL" clId="{4854481A-8E19-4E2D-80D3-255FC4688919}" dt="2024-10-06T12:53:00.278" v="5113" actId="207"/>
          <ac:spMkLst>
            <pc:docMk/>
            <pc:sldMk cId="108245367" sldId="382"/>
            <ac:spMk id="3" creationId="{63F4261D-EBAD-67A2-44A9-9A60F67F8018}"/>
          </ac:spMkLst>
        </pc:spChg>
        <pc:spChg chg="add mod">
          <ac:chgData name="蕭兆翔" userId="c09afb0b-60c9-45d8-81f2-4d7aa859f4bf" providerId="ADAL" clId="{4854481A-8E19-4E2D-80D3-255FC4688919}" dt="2024-10-06T13:59:37.871" v="5880" actId="20577"/>
          <ac:spMkLst>
            <pc:docMk/>
            <pc:sldMk cId="108245367" sldId="382"/>
            <ac:spMk id="5" creationId="{67422B3C-1DEE-C651-7B57-B519913B2EA7}"/>
          </ac:spMkLst>
        </pc:spChg>
        <pc:spChg chg="add mod">
          <ac:chgData name="蕭兆翔" userId="c09afb0b-60c9-45d8-81f2-4d7aa859f4bf" providerId="ADAL" clId="{4854481A-8E19-4E2D-80D3-255FC4688919}" dt="2024-10-06T13:18:12.141" v="5305" actId="1076"/>
          <ac:spMkLst>
            <pc:docMk/>
            <pc:sldMk cId="108245367" sldId="382"/>
            <ac:spMk id="6" creationId="{DAA677CC-66E8-DE77-3C5B-E36E95030698}"/>
          </ac:spMkLst>
        </pc:spChg>
        <pc:spChg chg="del">
          <ac:chgData name="蕭兆翔" userId="c09afb0b-60c9-45d8-81f2-4d7aa859f4bf" providerId="ADAL" clId="{4854481A-8E19-4E2D-80D3-255FC4688919}" dt="2024-10-06T11:55:52.357" v="5084" actId="478"/>
          <ac:spMkLst>
            <pc:docMk/>
            <pc:sldMk cId="108245367" sldId="382"/>
            <ac:spMk id="8" creationId="{07D16096-E740-28FF-1D78-336DCD20E195}"/>
          </ac:spMkLst>
        </pc:spChg>
        <pc:spChg chg="add mod">
          <ac:chgData name="蕭兆翔" userId="c09afb0b-60c9-45d8-81f2-4d7aa859f4bf" providerId="ADAL" clId="{4854481A-8E19-4E2D-80D3-255FC4688919}" dt="2024-10-06T13:59:42.427" v="5882" actId="20577"/>
          <ac:spMkLst>
            <pc:docMk/>
            <pc:sldMk cId="108245367" sldId="382"/>
            <ac:spMk id="24" creationId="{0316FC27-A7F8-872D-0A57-7928565C21C8}"/>
          </ac:spMkLst>
        </pc:spChg>
        <pc:spChg chg="add del mod">
          <ac:chgData name="蕭兆翔" userId="c09afb0b-60c9-45d8-81f2-4d7aa859f4bf" providerId="ADAL" clId="{4854481A-8E19-4E2D-80D3-255FC4688919}" dt="2024-10-06T13:29:15.076" v="5432" actId="478"/>
          <ac:spMkLst>
            <pc:docMk/>
            <pc:sldMk cId="108245367" sldId="382"/>
            <ac:spMk id="27" creationId="{43D94D63-5651-6889-5405-95BEDDB3ECEA}"/>
          </ac:spMkLst>
        </pc:spChg>
        <pc:spChg chg="del mod">
          <ac:chgData name="蕭兆翔" userId="c09afb0b-60c9-45d8-81f2-4d7aa859f4bf" providerId="ADAL" clId="{4854481A-8E19-4E2D-80D3-255FC4688919}" dt="2024-10-06T13:05:01.860" v="5182" actId="478"/>
          <ac:spMkLst>
            <pc:docMk/>
            <pc:sldMk cId="108245367" sldId="382"/>
            <ac:spMk id="29" creationId="{11B5FED9-751A-E7ED-19AA-220318E3DA57}"/>
          </ac:spMkLst>
        </pc:spChg>
        <pc:spChg chg="add mod">
          <ac:chgData name="蕭兆翔" userId="c09afb0b-60c9-45d8-81f2-4d7aa859f4bf" providerId="ADAL" clId="{4854481A-8E19-4E2D-80D3-255FC4688919}" dt="2024-10-06T13:29:48.348" v="5450" actId="1076"/>
          <ac:spMkLst>
            <pc:docMk/>
            <pc:sldMk cId="108245367" sldId="382"/>
            <ac:spMk id="32" creationId="{D5EE6F52-4B69-39E4-B99B-5F76CDD84CBF}"/>
          </ac:spMkLst>
        </pc:spChg>
        <pc:spChg chg="mod">
          <ac:chgData name="蕭兆翔" userId="c09afb0b-60c9-45d8-81f2-4d7aa859f4bf" providerId="ADAL" clId="{4854481A-8E19-4E2D-80D3-255FC4688919}" dt="2024-10-06T13:28:46.774" v="5422" actId="1076"/>
          <ac:spMkLst>
            <pc:docMk/>
            <pc:sldMk cId="108245367" sldId="382"/>
            <ac:spMk id="33" creationId="{06041E48-F106-6F2C-5FAE-179F6A1D6E2A}"/>
          </ac:spMkLst>
        </pc:spChg>
        <pc:spChg chg="add mod">
          <ac:chgData name="蕭兆翔" userId="c09afb0b-60c9-45d8-81f2-4d7aa859f4bf" providerId="ADAL" clId="{4854481A-8E19-4E2D-80D3-255FC4688919}" dt="2024-10-06T13:29:48.348" v="5450" actId="1076"/>
          <ac:spMkLst>
            <pc:docMk/>
            <pc:sldMk cId="108245367" sldId="382"/>
            <ac:spMk id="34" creationId="{DF51FD58-00B4-4E47-D83D-B74F3728BC58}"/>
          </ac:spMkLst>
        </pc:spChg>
        <pc:spChg chg="add mod">
          <ac:chgData name="蕭兆翔" userId="c09afb0b-60c9-45d8-81f2-4d7aa859f4bf" providerId="ADAL" clId="{4854481A-8E19-4E2D-80D3-255FC4688919}" dt="2024-10-06T13:29:48.348" v="5450" actId="1076"/>
          <ac:spMkLst>
            <pc:docMk/>
            <pc:sldMk cId="108245367" sldId="382"/>
            <ac:spMk id="35" creationId="{48A42B63-A1E9-C1E8-C8A6-32C02D894D04}"/>
          </ac:spMkLst>
        </pc:spChg>
        <pc:spChg chg="add del mod">
          <ac:chgData name="蕭兆翔" userId="c09afb0b-60c9-45d8-81f2-4d7aa859f4bf" providerId="ADAL" clId="{4854481A-8E19-4E2D-80D3-255FC4688919}" dt="2024-10-06T13:30:09.611" v="5464" actId="478"/>
          <ac:spMkLst>
            <pc:docMk/>
            <pc:sldMk cId="108245367" sldId="382"/>
            <ac:spMk id="37" creationId="{39208D95-8ECA-DF94-BBAD-5DC9CAD4F3AE}"/>
          </ac:spMkLst>
        </pc:spChg>
        <pc:spChg chg="add mod">
          <ac:chgData name="蕭兆翔" userId="c09afb0b-60c9-45d8-81f2-4d7aa859f4bf" providerId="ADAL" clId="{4854481A-8E19-4E2D-80D3-255FC4688919}" dt="2024-10-06T13:30:15.027" v="5465" actId="12789"/>
          <ac:spMkLst>
            <pc:docMk/>
            <pc:sldMk cId="108245367" sldId="382"/>
            <ac:spMk id="38" creationId="{8AB1D652-FB3A-8D01-1680-89A213F835A0}"/>
          </ac:spMkLst>
        </pc:spChg>
        <pc:spChg chg="add mod">
          <ac:chgData name="蕭兆翔" userId="c09afb0b-60c9-45d8-81f2-4d7aa859f4bf" providerId="ADAL" clId="{4854481A-8E19-4E2D-80D3-255FC4688919}" dt="2024-10-06T13:30:15.027" v="5465" actId="12789"/>
          <ac:spMkLst>
            <pc:docMk/>
            <pc:sldMk cId="108245367" sldId="382"/>
            <ac:spMk id="39" creationId="{8F3D77DA-6F82-C391-8935-41427CBBAABB}"/>
          </ac:spMkLst>
        </pc:spChg>
        <pc:spChg chg="del mod">
          <ac:chgData name="蕭兆翔" userId="c09afb0b-60c9-45d8-81f2-4d7aa859f4bf" providerId="ADAL" clId="{4854481A-8E19-4E2D-80D3-255FC4688919}" dt="2024-10-06T13:05:01.860" v="5182" actId="478"/>
          <ac:spMkLst>
            <pc:docMk/>
            <pc:sldMk cId="108245367" sldId="382"/>
            <ac:spMk id="57" creationId="{F1C6FD4F-F5C4-60CF-7777-6CEB837531E6}"/>
          </ac:spMkLst>
        </pc:spChg>
        <pc:spChg chg="del mod">
          <ac:chgData name="蕭兆翔" userId="c09afb0b-60c9-45d8-81f2-4d7aa859f4bf" providerId="ADAL" clId="{4854481A-8E19-4E2D-80D3-255FC4688919}" dt="2024-10-06T13:07:46.469" v="5247" actId="478"/>
          <ac:spMkLst>
            <pc:docMk/>
            <pc:sldMk cId="108245367" sldId="382"/>
            <ac:spMk id="60" creationId="{8B69A067-13AE-C667-8FDE-4A5936DBE0DF}"/>
          </ac:spMkLst>
        </pc:spChg>
        <pc:spChg chg="mod">
          <ac:chgData name="蕭兆翔" userId="c09afb0b-60c9-45d8-81f2-4d7aa859f4bf" providerId="ADAL" clId="{4854481A-8E19-4E2D-80D3-255FC4688919}" dt="2024-10-06T13:28:34.859" v="5418" actId="1076"/>
          <ac:spMkLst>
            <pc:docMk/>
            <pc:sldMk cId="108245367" sldId="382"/>
            <ac:spMk id="62" creationId="{9323F0F0-6674-6807-9C38-67BFA11BBEC1}"/>
          </ac:spMkLst>
        </pc:spChg>
        <pc:cxnChg chg="del">
          <ac:chgData name="蕭兆翔" userId="c09afb0b-60c9-45d8-81f2-4d7aa859f4bf" providerId="ADAL" clId="{4854481A-8E19-4E2D-80D3-255FC4688919}" dt="2024-10-06T13:05:01.860" v="5182" actId="478"/>
          <ac:cxnSpMkLst>
            <pc:docMk/>
            <pc:sldMk cId="108245367" sldId="382"/>
            <ac:cxnSpMk id="7" creationId="{345FAD2E-3674-6452-B052-D423B4B3FF91}"/>
          </ac:cxnSpMkLst>
        </pc:cxnChg>
        <pc:cxnChg chg="del">
          <ac:chgData name="蕭兆翔" userId="c09afb0b-60c9-45d8-81f2-4d7aa859f4bf" providerId="ADAL" clId="{4854481A-8E19-4E2D-80D3-255FC4688919}" dt="2024-10-06T13:05:01.860" v="5182" actId="478"/>
          <ac:cxnSpMkLst>
            <pc:docMk/>
            <pc:sldMk cId="108245367" sldId="382"/>
            <ac:cxnSpMk id="9" creationId="{2006FEFD-DC79-8F19-BBEF-6E36D868A571}"/>
          </ac:cxnSpMkLst>
        </pc:cxnChg>
        <pc:cxnChg chg="add mod">
          <ac:chgData name="蕭兆翔" userId="c09afb0b-60c9-45d8-81f2-4d7aa859f4bf" providerId="ADAL" clId="{4854481A-8E19-4E2D-80D3-255FC4688919}" dt="2024-10-06T13:29:48.348" v="5450" actId="1076"/>
          <ac:cxnSpMkLst>
            <pc:docMk/>
            <pc:sldMk cId="108245367" sldId="382"/>
            <ac:cxnSpMk id="10" creationId="{76091395-580B-9E23-5152-2358BDD916DF}"/>
          </ac:cxnSpMkLst>
        </pc:cxnChg>
        <pc:cxnChg chg="add mod">
          <ac:chgData name="蕭兆翔" userId="c09afb0b-60c9-45d8-81f2-4d7aa859f4bf" providerId="ADAL" clId="{4854481A-8E19-4E2D-80D3-255FC4688919}" dt="2024-10-06T13:29:48.348" v="5450" actId="1076"/>
          <ac:cxnSpMkLst>
            <pc:docMk/>
            <pc:sldMk cId="108245367" sldId="382"/>
            <ac:cxnSpMk id="11" creationId="{49E09053-FAE8-4930-05DD-CBACEE49AA8D}"/>
          </ac:cxnSpMkLst>
        </pc:cxnChg>
        <pc:cxnChg chg="add mod">
          <ac:chgData name="蕭兆翔" userId="c09afb0b-60c9-45d8-81f2-4d7aa859f4bf" providerId="ADAL" clId="{4854481A-8E19-4E2D-80D3-255FC4688919}" dt="2024-10-06T13:29:48.348" v="5450" actId="1076"/>
          <ac:cxnSpMkLst>
            <pc:docMk/>
            <pc:sldMk cId="108245367" sldId="382"/>
            <ac:cxnSpMk id="12" creationId="{ADEA5F5D-5332-74B6-0AFC-709EBDF280A6}"/>
          </ac:cxnSpMkLst>
        </pc:cxnChg>
        <pc:cxnChg chg="add mod">
          <ac:chgData name="蕭兆翔" userId="c09afb0b-60c9-45d8-81f2-4d7aa859f4bf" providerId="ADAL" clId="{4854481A-8E19-4E2D-80D3-255FC4688919}" dt="2024-10-06T13:29:48.348" v="5450" actId="1076"/>
          <ac:cxnSpMkLst>
            <pc:docMk/>
            <pc:sldMk cId="108245367" sldId="382"/>
            <ac:cxnSpMk id="13" creationId="{E805A160-79D4-95C4-4C08-EAADA7E0309E}"/>
          </ac:cxnSpMkLst>
        </pc:cxnChg>
        <pc:cxnChg chg="add mod">
          <ac:chgData name="蕭兆翔" userId="c09afb0b-60c9-45d8-81f2-4d7aa859f4bf" providerId="ADAL" clId="{4854481A-8E19-4E2D-80D3-255FC4688919}" dt="2024-10-06T13:29:48.348" v="5450" actId="1076"/>
          <ac:cxnSpMkLst>
            <pc:docMk/>
            <pc:sldMk cId="108245367" sldId="382"/>
            <ac:cxnSpMk id="14" creationId="{27324111-F56C-0141-0204-FAA5C0A5BCD7}"/>
          </ac:cxnSpMkLst>
        </pc:cxnChg>
        <pc:cxnChg chg="add mod">
          <ac:chgData name="蕭兆翔" userId="c09afb0b-60c9-45d8-81f2-4d7aa859f4bf" providerId="ADAL" clId="{4854481A-8E19-4E2D-80D3-255FC4688919}" dt="2024-10-06T13:29:48.348" v="5450" actId="1076"/>
          <ac:cxnSpMkLst>
            <pc:docMk/>
            <pc:sldMk cId="108245367" sldId="382"/>
            <ac:cxnSpMk id="15" creationId="{156792A3-CE6A-5155-B7EA-E43848D010F3}"/>
          </ac:cxnSpMkLst>
        </pc:cxnChg>
        <pc:cxnChg chg="del">
          <ac:chgData name="蕭兆翔" userId="c09afb0b-60c9-45d8-81f2-4d7aa859f4bf" providerId="ADAL" clId="{4854481A-8E19-4E2D-80D3-255FC4688919}" dt="2024-10-06T13:05:01.860" v="5182" actId="478"/>
          <ac:cxnSpMkLst>
            <pc:docMk/>
            <pc:sldMk cId="108245367" sldId="382"/>
            <ac:cxnSpMk id="16" creationId="{43833CF6-45A3-5CE2-001E-C907270AEFF6}"/>
          </ac:cxnSpMkLst>
        </pc:cxnChg>
        <pc:cxnChg chg="del">
          <ac:chgData name="蕭兆翔" userId="c09afb0b-60c9-45d8-81f2-4d7aa859f4bf" providerId="ADAL" clId="{4854481A-8E19-4E2D-80D3-255FC4688919}" dt="2024-10-06T13:05:01.860" v="5182" actId="478"/>
          <ac:cxnSpMkLst>
            <pc:docMk/>
            <pc:sldMk cId="108245367" sldId="382"/>
            <ac:cxnSpMk id="17" creationId="{36F0CD6E-9621-2C83-6744-35EBEFE45FE4}"/>
          </ac:cxnSpMkLst>
        </pc:cxnChg>
        <pc:cxnChg chg="del">
          <ac:chgData name="蕭兆翔" userId="c09afb0b-60c9-45d8-81f2-4d7aa859f4bf" providerId="ADAL" clId="{4854481A-8E19-4E2D-80D3-255FC4688919}" dt="2024-10-06T13:05:01.860" v="5182" actId="478"/>
          <ac:cxnSpMkLst>
            <pc:docMk/>
            <pc:sldMk cId="108245367" sldId="382"/>
            <ac:cxnSpMk id="18" creationId="{C2613766-0E34-37E3-894D-F4168B11780B}"/>
          </ac:cxnSpMkLst>
        </pc:cxnChg>
        <pc:cxnChg chg="del">
          <ac:chgData name="蕭兆翔" userId="c09afb0b-60c9-45d8-81f2-4d7aa859f4bf" providerId="ADAL" clId="{4854481A-8E19-4E2D-80D3-255FC4688919}" dt="2024-10-06T13:05:01.860" v="5182" actId="478"/>
          <ac:cxnSpMkLst>
            <pc:docMk/>
            <pc:sldMk cId="108245367" sldId="382"/>
            <ac:cxnSpMk id="19" creationId="{06BF3739-9081-C65A-11FA-D7C7C2D8B498}"/>
          </ac:cxnSpMkLst>
        </pc:cxnChg>
        <pc:cxnChg chg="del">
          <ac:chgData name="蕭兆翔" userId="c09afb0b-60c9-45d8-81f2-4d7aa859f4bf" providerId="ADAL" clId="{4854481A-8E19-4E2D-80D3-255FC4688919}" dt="2024-10-06T13:05:01.860" v="5182" actId="478"/>
          <ac:cxnSpMkLst>
            <pc:docMk/>
            <pc:sldMk cId="108245367" sldId="382"/>
            <ac:cxnSpMk id="20" creationId="{8BE623A7-DABA-E062-C449-E73A41261587}"/>
          </ac:cxnSpMkLst>
        </pc:cxnChg>
        <pc:cxnChg chg="del">
          <ac:chgData name="蕭兆翔" userId="c09afb0b-60c9-45d8-81f2-4d7aa859f4bf" providerId="ADAL" clId="{4854481A-8E19-4E2D-80D3-255FC4688919}" dt="2024-10-06T13:05:01.860" v="5182" actId="478"/>
          <ac:cxnSpMkLst>
            <pc:docMk/>
            <pc:sldMk cId="108245367" sldId="382"/>
            <ac:cxnSpMk id="21" creationId="{6EAFFF73-7F3A-DB5E-6177-60FC4B426D32}"/>
          </ac:cxnSpMkLst>
        </pc:cxnChg>
        <pc:cxnChg chg="add mod">
          <ac:chgData name="蕭兆翔" userId="c09afb0b-60c9-45d8-81f2-4d7aa859f4bf" providerId="ADAL" clId="{4854481A-8E19-4E2D-80D3-255FC4688919}" dt="2024-10-06T13:29:48.348" v="5450" actId="1076"/>
          <ac:cxnSpMkLst>
            <pc:docMk/>
            <pc:sldMk cId="108245367" sldId="382"/>
            <ac:cxnSpMk id="22" creationId="{2CC1A353-5205-38B4-4332-96DBA897AF12}"/>
          </ac:cxnSpMkLst>
        </pc:cxnChg>
        <pc:cxnChg chg="add mod">
          <ac:chgData name="蕭兆翔" userId="c09afb0b-60c9-45d8-81f2-4d7aa859f4bf" providerId="ADAL" clId="{4854481A-8E19-4E2D-80D3-255FC4688919}" dt="2024-10-06T13:29:48.348" v="5450" actId="1076"/>
          <ac:cxnSpMkLst>
            <pc:docMk/>
            <pc:sldMk cId="108245367" sldId="382"/>
            <ac:cxnSpMk id="23" creationId="{5C8E0C08-B23C-57AF-BBE0-6C91CE4DB83E}"/>
          </ac:cxnSpMkLst>
        </pc:cxnChg>
        <pc:cxnChg chg="add mod">
          <ac:chgData name="蕭兆翔" userId="c09afb0b-60c9-45d8-81f2-4d7aa859f4bf" providerId="ADAL" clId="{4854481A-8E19-4E2D-80D3-255FC4688919}" dt="2024-10-06T13:29:48.348" v="5450" actId="1076"/>
          <ac:cxnSpMkLst>
            <pc:docMk/>
            <pc:sldMk cId="108245367" sldId="382"/>
            <ac:cxnSpMk id="25" creationId="{1DDA6C01-DBA9-DE15-96A2-041D44D9B06C}"/>
          </ac:cxnSpMkLst>
        </pc:cxnChg>
        <pc:cxnChg chg="add mod">
          <ac:chgData name="蕭兆翔" userId="c09afb0b-60c9-45d8-81f2-4d7aa859f4bf" providerId="ADAL" clId="{4854481A-8E19-4E2D-80D3-255FC4688919}" dt="2024-10-06T13:29:48.348" v="5450" actId="1076"/>
          <ac:cxnSpMkLst>
            <pc:docMk/>
            <pc:sldMk cId="108245367" sldId="382"/>
            <ac:cxnSpMk id="26" creationId="{BEE12F83-2302-0BE0-3045-4F36E66E8632}"/>
          </ac:cxnSpMkLst>
        </pc:cxnChg>
        <pc:cxnChg chg="del">
          <ac:chgData name="蕭兆翔" userId="c09afb0b-60c9-45d8-81f2-4d7aa859f4bf" providerId="ADAL" clId="{4854481A-8E19-4E2D-80D3-255FC4688919}" dt="2024-10-06T13:05:01.860" v="5182" actId="478"/>
          <ac:cxnSpMkLst>
            <pc:docMk/>
            <pc:sldMk cId="108245367" sldId="382"/>
            <ac:cxnSpMk id="30" creationId="{D1BE6208-B1EA-A50A-142F-B5A43C4D216F}"/>
          </ac:cxnSpMkLst>
        </pc:cxnChg>
        <pc:cxnChg chg="del">
          <ac:chgData name="蕭兆翔" userId="c09afb0b-60c9-45d8-81f2-4d7aa859f4bf" providerId="ADAL" clId="{4854481A-8E19-4E2D-80D3-255FC4688919}" dt="2024-10-06T13:05:01.860" v="5182" actId="478"/>
          <ac:cxnSpMkLst>
            <pc:docMk/>
            <pc:sldMk cId="108245367" sldId="382"/>
            <ac:cxnSpMk id="31" creationId="{D3F96F80-0F69-1CD0-6BB9-71EBF8FAE4C8}"/>
          </ac:cxnSpMkLst>
        </pc:cxnChg>
      </pc:sldChg>
      <pc:sldChg chg="addSp delSp modSp add mod">
        <pc:chgData name="蕭兆翔" userId="c09afb0b-60c9-45d8-81f2-4d7aa859f4bf" providerId="ADAL" clId="{4854481A-8E19-4E2D-80D3-255FC4688919}" dt="2024-10-06T13:52:06.775" v="5816" actId="1076"/>
        <pc:sldMkLst>
          <pc:docMk/>
          <pc:sldMk cId="629608856" sldId="383"/>
        </pc:sldMkLst>
        <pc:spChg chg="mod">
          <ac:chgData name="蕭兆翔" userId="c09afb0b-60c9-45d8-81f2-4d7aa859f4bf" providerId="ADAL" clId="{4854481A-8E19-4E2D-80D3-255FC4688919}" dt="2024-10-06T13:30:25.947" v="5478" actId="20577"/>
          <ac:spMkLst>
            <pc:docMk/>
            <pc:sldMk cId="629608856" sldId="383"/>
            <ac:spMk id="3" creationId="{63F4261D-EBAD-67A2-44A9-9A60F67F8018}"/>
          </ac:spMkLst>
        </pc:spChg>
        <pc:spChg chg="add mod">
          <ac:chgData name="蕭兆翔" userId="c09afb0b-60c9-45d8-81f2-4d7aa859f4bf" providerId="ADAL" clId="{4854481A-8E19-4E2D-80D3-255FC4688919}" dt="2024-10-06T13:35:27.280" v="5576" actId="571"/>
          <ac:spMkLst>
            <pc:docMk/>
            <pc:sldMk cId="629608856" sldId="383"/>
            <ac:spMk id="4" creationId="{FB986ADF-772B-ED80-9E0C-D008ED8321D8}"/>
          </ac:spMkLst>
        </pc:spChg>
        <pc:spChg chg="mod">
          <ac:chgData name="蕭兆翔" userId="c09afb0b-60c9-45d8-81f2-4d7aa859f4bf" providerId="ADAL" clId="{4854481A-8E19-4E2D-80D3-255FC4688919}" dt="2024-10-06T13:52:06.775" v="5816" actId="1076"/>
          <ac:spMkLst>
            <pc:docMk/>
            <pc:sldMk cId="629608856" sldId="383"/>
            <ac:spMk id="5" creationId="{67422B3C-1DEE-C651-7B57-B519913B2EA7}"/>
          </ac:spMkLst>
        </pc:spChg>
        <pc:spChg chg="mod">
          <ac:chgData name="蕭兆翔" userId="c09afb0b-60c9-45d8-81f2-4d7aa859f4bf" providerId="ADAL" clId="{4854481A-8E19-4E2D-80D3-255FC4688919}" dt="2024-10-06T13:52:05.304" v="5815" actId="1076"/>
          <ac:spMkLst>
            <pc:docMk/>
            <pc:sldMk cId="629608856" sldId="383"/>
            <ac:spMk id="6" creationId="{DAA677CC-66E8-DE77-3C5B-E36E95030698}"/>
          </ac:spMkLst>
        </pc:spChg>
        <pc:spChg chg="del">
          <ac:chgData name="蕭兆翔" userId="c09afb0b-60c9-45d8-81f2-4d7aa859f4bf" providerId="ADAL" clId="{4854481A-8E19-4E2D-80D3-255FC4688919}" dt="2024-10-06T13:35:33.319" v="5579" actId="478"/>
          <ac:spMkLst>
            <pc:docMk/>
            <pc:sldMk cId="629608856" sldId="383"/>
            <ac:spMk id="24" creationId="{0316FC27-A7F8-872D-0A57-7928565C21C8}"/>
          </ac:spMkLst>
        </pc:spChg>
        <pc:spChg chg="del">
          <ac:chgData name="蕭兆翔" userId="c09afb0b-60c9-45d8-81f2-4d7aa859f4bf" providerId="ADAL" clId="{4854481A-8E19-4E2D-80D3-255FC4688919}" dt="2024-10-06T13:35:29.067" v="5577" actId="478"/>
          <ac:spMkLst>
            <pc:docMk/>
            <pc:sldMk cId="629608856" sldId="383"/>
            <ac:spMk id="32" creationId="{D5EE6F52-4B69-39E4-B99B-5F76CDD84CBF}"/>
          </ac:spMkLst>
        </pc:spChg>
        <pc:spChg chg="mod">
          <ac:chgData name="蕭兆翔" userId="c09afb0b-60c9-45d8-81f2-4d7aa859f4bf" providerId="ADAL" clId="{4854481A-8E19-4E2D-80D3-255FC4688919}" dt="2024-10-06T13:51:09.585" v="5804" actId="1076"/>
          <ac:spMkLst>
            <pc:docMk/>
            <pc:sldMk cId="629608856" sldId="383"/>
            <ac:spMk id="33" creationId="{06041E48-F106-6F2C-5FAE-179F6A1D6E2A}"/>
          </ac:spMkLst>
        </pc:spChg>
        <pc:spChg chg="del">
          <ac:chgData name="蕭兆翔" userId="c09afb0b-60c9-45d8-81f2-4d7aa859f4bf" providerId="ADAL" clId="{4854481A-8E19-4E2D-80D3-255FC4688919}" dt="2024-10-06T13:35:31.828" v="5578" actId="478"/>
          <ac:spMkLst>
            <pc:docMk/>
            <pc:sldMk cId="629608856" sldId="383"/>
            <ac:spMk id="34" creationId="{DF51FD58-00B4-4E47-D83D-B74F3728BC58}"/>
          </ac:spMkLst>
        </pc:spChg>
        <pc:spChg chg="del">
          <ac:chgData name="蕭兆翔" userId="c09afb0b-60c9-45d8-81f2-4d7aa859f4bf" providerId="ADAL" clId="{4854481A-8E19-4E2D-80D3-255FC4688919}" dt="2024-10-06T13:35:31.828" v="5578" actId="478"/>
          <ac:spMkLst>
            <pc:docMk/>
            <pc:sldMk cId="629608856" sldId="383"/>
            <ac:spMk id="35" creationId="{48A42B63-A1E9-C1E8-C8A6-32C02D894D04}"/>
          </ac:spMkLst>
        </pc:spChg>
        <pc:spChg chg="del">
          <ac:chgData name="蕭兆翔" userId="c09afb0b-60c9-45d8-81f2-4d7aa859f4bf" providerId="ADAL" clId="{4854481A-8E19-4E2D-80D3-255FC4688919}" dt="2024-10-06T13:35:31.828" v="5578" actId="478"/>
          <ac:spMkLst>
            <pc:docMk/>
            <pc:sldMk cId="629608856" sldId="383"/>
            <ac:spMk id="38" creationId="{8AB1D652-FB3A-8D01-1680-89A213F835A0}"/>
          </ac:spMkLst>
        </pc:spChg>
        <pc:spChg chg="del">
          <ac:chgData name="蕭兆翔" userId="c09afb0b-60c9-45d8-81f2-4d7aa859f4bf" providerId="ADAL" clId="{4854481A-8E19-4E2D-80D3-255FC4688919}" dt="2024-10-06T13:35:31.828" v="5578" actId="478"/>
          <ac:spMkLst>
            <pc:docMk/>
            <pc:sldMk cId="629608856" sldId="383"/>
            <ac:spMk id="39" creationId="{8F3D77DA-6F82-C391-8935-41427CBBAABB}"/>
          </ac:spMkLst>
        </pc:spChg>
        <pc:spChg chg="del mod">
          <ac:chgData name="蕭兆翔" userId="c09afb0b-60c9-45d8-81f2-4d7aa859f4bf" providerId="ADAL" clId="{4854481A-8E19-4E2D-80D3-255FC4688919}" dt="2024-10-06T13:43:14.174" v="5700" actId="478"/>
          <ac:spMkLst>
            <pc:docMk/>
            <pc:sldMk cId="629608856" sldId="383"/>
            <ac:spMk id="62" creationId="{9323F0F0-6674-6807-9C38-67BFA11BBEC1}"/>
          </ac:spMkLst>
        </pc:spChg>
        <pc:picChg chg="add del mod">
          <ac:chgData name="蕭兆翔" userId="c09afb0b-60c9-45d8-81f2-4d7aa859f4bf" providerId="ADAL" clId="{4854481A-8E19-4E2D-80D3-255FC4688919}" dt="2024-10-06T13:51:43.710" v="5806" actId="478"/>
          <ac:picMkLst>
            <pc:docMk/>
            <pc:sldMk cId="629608856" sldId="383"/>
            <ac:picMk id="1026" creationId="{5F4C1CA0-0A0A-3A99-471F-166D2FF8DFD6}"/>
          </ac:picMkLst>
        </pc:picChg>
        <pc:picChg chg="add mod">
          <ac:chgData name="蕭兆翔" userId="c09afb0b-60c9-45d8-81f2-4d7aa859f4bf" providerId="ADAL" clId="{4854481A-8E19-4E2D-80D3-255FC4688919}" dt="2024-10-06T13:52:02.600" v="5814" actId="1076"/>
          <ac:picMkLst>
            <pc:docMk/>
            <pc:sldMk cId="629608856" sldId="383"/>
            <ac:picMk id="1028" creationId="{D2E1EB89-42E9-94D4-0A94-9D6864A4AFFC}"/>
          </ac:picMkLst>
        </pc:picChg>
        <pc:cxnChg chg="del">
          <ac:chgData name="蕭兆翔" userId="c09afb0b-60c9-45d8-81f2-4d7aa859f4bf" providerId="ADAL" clId="{4854481A-8E19-4E2D-80D3-255FC4688919}" dt="2024-10-06T13:35:31.828" v="5578" actId="478"/>
          <ac:cxnSpMkLst>
            <pc:docMk/>
            <pc:sldMk cId="629608856" sldId="383"/>
            <ac:cxnSpMk id="10" creationId="{76091395-580B-9E23-5152-2358BDD916DF}"/>
          </ac:cxnSpMkLst>
        </pc:cxnChg>
        <pc:cxnChg chg="del">
          <ac:chgData name="蕭兆翔" userId="c09afb0b-60c9-45d8-81f2-4d7aa859f4bf" providerId="ADAL" clId="{4854481A-8E19-4E2D-80D3-255FC4688919}" dt="2024-10-06T13:35:31.828" v="5578" actId="478"/>
          <ac:cxnSpMkLst>
            <pc:docMk/>
            <pc:sldMk cId="629608856" sldId="383"/>
            <ac:cxnSpMk id="11" creationId="{49E09053-FAE8-4930-05DD-CBACEE49AA8D}"/>
          </ac:cxnSpMkLst>
        </pc:cxnChg>
        <pc:cxnChg chg="del">
          <ac:chgData name="蕭兆翔" userId="c09afb0b-60c9-45d8-81f2-4d7aa859f4bf" providerId="ADAL" clId="{4854481A-8E19-4E2D-80D3-255FC4688919}" dt="2024-10-06T13:35:31.828" v="5578" actId="478"/>
          <ac:cxnSpMkLst>
            <pc:docMk/>
            <pc:sldMk cId="629608856" sldId="383"/>
            <ac:cxnSpMk id="12" creationId="{ADEA5F5D-5332-74B6-0AFC-709EBDF280A6}"/>
          </ac:cxnSpMkLst>
        </pc:cxnChg>
        <pc:cxnChg chg="del">
          <ac:chgData name="蕭兆翔" userId="c09afb0b-60c9-45d8-81f2-4d7aa859f4bf" providerId="ADAL" clId="{4854481A-8E19-4E2D-80D3-255FC4688919}" dt="2024-10-06T13:35:31.828" v="5578" actId="478"/>
          <ac:cxnSpMkLst>
            <pc:docMk/>
            <pc:sldMk cId="629608856" sldId="383"/>
            <ac:cxnSpMk id="13" creationId="{E805A160-79D4-95C4-4C08-EAADA7E0309E}"/>
          </ac:cxnSpMkLst>
        </pc:cxnChg>
        <pc:cxnChg chg="del">
          <ac:chgData name="蕭兆翔" userId="c09afb0b-60c9-45d8-81f2-4d7aa859f4bf" providerId="ADAL" clId="{4854481A-8E19-4E2D-80D3-255FC4688919}" dt="2024-10-06T13:35:31.828" v="5578" actId="478"/>
          <ac:cxnSpMkLst>
            <pc:docMk/>
            <pc:sldMk cId="629608856" sldId="383"/>
            <ac:cxnSpMk id="14" creationId="{27324111-F56C-0141-0204-FAA5C0A5BCD7}"/>
          </ac:cxnSpMkLst>
        </pc:cxnChg>
        <pc:cxnChg chg="del">
          <ac:chgData name="蕭兆翔" userId="c09afb0b-60c9-45d8-81f2-4d7aa859f4bf" providerId="ADAL" clId="{4854481A-8E19-4E2D-80D3-255FC4688919}" dt="2024-10-06T13:35:31.828" v="5578" actId="478"/>
          <ac:cxnSpMkLst>
            <pc:docMk/>
            <pc:sldMk cId="629608856" sldId="383"/>
            <ac:cxnSpMk id="15" creationId="{156792A3-CE6A-5155-B7EA-E43848D010F3}"/>
          </ac:cxnSpMkLst>
        </pc:cxnChg>
        <pc:cxnChg chg="del">
          <ac:chgData name="蕭兆翔" userId="c09afb0b-60c9-45d8-81f2-4d7aa859f4bf" providerId="ADAL" clId="{4854481A-8E19-4E2D-80D3-255FC4688919}" dt="2024-10-06T13:35:31.828" v="5578" actId="478"/>
          <ac:cxnSpMkLst>
            <pc:docMk/>
            <pc:sldMk cId="629608856" sldId="383"/>
            <ac:cxnSpMk id="22" creationId="{2CC1A353-5205-38B4-4332-96DBA897AF12}"/>
          </ac:cxnSpMkLst>
        </pc:cxnChg>
        <pc:cxnChg chg="del">
          <ac:chgData name="蕭兆翔" userId="c09afb0b-60c9-45d8-81f2-4d7aa859f4bf" providerId="ADAL" clId="{4854481A-8E19-4E2D-80D3-255FC4688919}" dt="2024-10-06T13:35:31.828" v="5578" actId="478"/>
          <ac:cxnSpMkLst>
            <pc:docMk/>
            <pc:sldMk cId="629608856" sldId="383"/>
            <ac:cxnSpMk id="23" creationId="{5C8E0C08-B23C-57AF-BBE0-6C91CE4DB83E}"/>
          </ac:cxnSpMkLst>
        </pc:cxnChg>
        <pc:cxnChg chg="del">
          <ac:chgData name="蕭兆翔" userId="c09afb0b-60c9-45d8-81f2-4d7aa859f4bf" providerId="ADAL" clId="{4854481A-8E19-4E2D-80D3-255FC4688919}" dt="2024-10-06T13:35:31.828" v="5578" actId="478"/>
          <ac:cxnSpMkLst>
            <pc:docMk/>
            <pc:sldMk cId="629608856" sldId="383"/>
            <ac:cxnSpMk id="25" creationId="{1DDA6C01-DBA9-DE15-96A2-041D44D9B06C}"/>
          </ac:cxnSpMkLst>
        </pc:cxnChg>
        <pc:cxnChg chg="del">
          <ac:chgData name="蕭兆翔" userId="c09afb0b-60c9-45d8-81f2-4d7aa859f4bf" providerId="ADAL" clId="{4854481A-8E19-4E2D-80D3-255FC4688919}" dt="2024-10-06T13:35:31.828" v="5578" actId="478"/>
          <ac:cxnSpMkLst>
            <pc:docMk/>
            <pc:sldMk cId="629608856" sldId="383"/>
            <ac:cxnSpMk id="26" creationId="{BEE12F83-2302-0BE0-3045-4F36E66E8632}"/>
          </ac:cxnSpMkLst>
        </pc:cxnChg>
      </pc:sldChg>
      <pc:sldChg chg="addSp delSp modSp add mod">
        <pc:chgData name="蕭兆翔" userId="c09afb0b-60c9-45d8-81f2-4d7aa859f4bf" providerId="ADAL" clId="{4854481A-8E19-4E2D-80D3-255FC4688919}" dt="2024-10-15T09:48:23.576" v="15701" actId="1076"/>
        <pc:sldMkLst>
          <pc:docMk/>
          <pc:sldMk cId="925713520" sldId="384"/>
        </pc:sldMkLst>
        <pc:spChg chg="mod">
          <ac:chgData name="蕭兆翔" userId="c09afb0b-60c9-45d8-81f2-4d7aa859f4bf" providerId="ADAL" clId="{4854481A-8E19-4E2D-80D3-255FC4688919}" dt="2024-10-06T13:58:02.013" v="5845" actId="20577"/>
          <ac:spMkLst>
            <pc:docMk/>
            <pc:sldMk cId="925713520" sldId="384"/>
            <ac:spMk id="3" creationId="{63F4261D-EBAD-67A2-44A9-9A60F67F8018}"/>
          </ac:spMkLst>
        </pc:spChg>
        <pc:spChg chg="del mod">
          <ac:chgData name="蕭兆翔" userId="c09afb0b-60c9-45d8-81f2-4d7aa859f4bf" providerId="ADAL" clId="{4854481A-8E19-4E2D-80D3-255FC4688919}" dt="2024-10-15T09:48:16.187" v="15699" actId="478"/>
          <ac:spMkLst>
            <pc:docMk/>
            <pc:sldMk cId="925713520" sldId="384"/>
            <ac:spMk id="5" creationId="{67422B3C-1DEE-C651-7B57-B519913B2EA7}"/>
          </ac:spMkLst>
        </pc:spChg>
        <pc:spChg chg="del mod">
          <ac:chgData name="蕭兆翔" userId="c09afb0b-60c9-45d8-81f2-4d7aa859f4bf" providerId="ADAL" clId="{4854481A-8E19-4E2D-80D3-255FC4688919}" dt="2024-10-06T14:01:11.322" v="5919" actId="478"/>
          <ac:spMkLst>
            <pc:docMk/>
            <pc:sldMk cId="925713520" sldId="384"/>
            <ac:spMk id="6" creationId="{DAA677CC-66E8-DE77-3C5B-E36E95030698}"/>
          </ac:spMkLst>
        </pc:spChg>
        <pc:spChg chg="add mod">
          <ac:chgData name="蕭兆翔" userId="c09afb0b-60c9-45d8-81f2-4d7aa859f4bf" providerId="ADAL" clId="{4854481A-8E19-4E2D-80D3-255FC4688919}" dt="2024-10-06T14:15:30.878" v="6082" actId="403"/>
          <ac:spMkLst>
            <pc:docMk/>
            <pc:sldMk cId="925713520" sldId="384"/>
            <ac:spMk id="16" creationId="{AD0550C1-AD55-0C1E-46D7-1733FCDCA43C}"/>
          </ac:spMkLst>
        </pc:spChg>
        <pc:spChg chg="add mod">
          <ac:chgData name="蕭兆翔" userId="c09afb0b-60c9-45d8-81f2-4d7aa859f4bf" providerId="ADAL" clId="{4854481A-8E19-4E2D-80D3-255FC4688919}" dt="2024-10-06T14:15:30.878" v="6082" actId="403"/>
          <ac:spMkLst>
            <pc:docMk/>
            <pc:sldMk cId="925713520" sldId="384"/>
            <ac:spMk id="19" creationId="{775C7594-D5E2-A3F4-B8CE-E3F40507CCB3}"/>
          </ac:spMkLst>
        </pc:spChg>
        <pc:spChg chg="add mod">
          <ac:chgData name="蕭兆翔" userId="c09afb0b-60c9-45d8-81f2-4d7aa859f4bf" providerId="ADAL" clId="{4854481A-8E19-4E2D-80D3-255FC4688919}" dt="2024-10-06T14:15:30.878" v="6082" actId="403"/>
          <ac:spMkLst>
            <pc:docMk/>
            <pc:sldMk cId="925713520" sldId="384"/>
            <ac:spMk id="20" creationId="{2AA77C7B-0D21-3F8C-01E7-B6C846FE8BEF}"/>
          </ac:spMkLst>
        </pc:spChg>
        <pc:spChg chg="add mod">
          <ac:chgData name="蕭兆翔" userId="c09afb0b-60c9-45d8-81f2-4d7aa859f4bf" providerId="ADAL" clId="{4854481A-8E19-4E2D-80D3-255FC4688919}" dt="2024-10-06T14:15:30.878" v="6082" actId="403"/>
          <ac:spMkLst>
            <pc:docMk/>
            <pc:sldMk cId="925713520" sldId="384"/>
            <ac:spMk id="21" creationId="{757E5977-68A6-15F9-95F3-41A45982D49B}"/>
          </ac:spMkLst>
        </pc:spChg>
        <pc:spChg chg="add mod">
          <ac:chgData name="蕭兆翔" userId="c09afb0b-60c9-45d8-81f2-4d7aa859f4bf" providerId="ADAL" clId="{4854481A-8E19-4E2D-80D3-255FC4688919}" dt="2024-10-06T14:15:30.878" v="6082" actId="403"/>
          <ac:spMkLst>
            <pc:docMk/>
            <pc:sldMk cId="925713520" sldId="384"/>
            <ac:spMk id="22" creationId="{D7FB1442-EA6B-52CE-1CEA-18038F512857}"/>
          </ac:spMkLst>
        </pc:spChg>
        <pc:spChg chg="add mod">
          <ac:chgData name="蕭兆翔" userId="c09afb0b-60c9-45d8-81f2-4d7aa859f4bf" providerId="ADAL" clId="{4854481A-8E19-4E2D-80D3-255FC4688919}" dt="2024-10-06T14:15:30.878" v="6082" actId="403"/>
          <ac:spMkLst>
            <pc:docMk/>
            <pc:sldMk cId="925713520" sldId="384"/>
            <ac:spMk id="23" creationId="{5AE67353-4CAD-3148-A99D-4F2C0F9BADAA}"/>
          </ac:spMkLst>
        </pc:spChg>
        <pc:spChg chg="add mod">
          <ac:chgData name="蕭兆翔" userId="c09afb0b-60c9-45d8-81f2-4d7aa859f4bf" providerId="ADAL" clId="{4854481A-8E19-4E2D-80D3-255FC4688919}" dt="2024-10-15T09:48:23.576" v="15701" actId="1076"/>
          <ac:spMkLst>
            <pc:docMk/>
            <pc:sldMk cId="925713520" sldId="384"/>
            <ac:spMk id="25" creationId="{6FCC1C6D-2A90-1FAA-B4E4-CBD324694A14}"/>
          </ac:spMkLst>
        </pc:spChg>
        <pc:spChg chg="del mod">
          <ac:chgData name="蕭兆翔" userId="c09afb0b-60c9-45d8-81f2-4d7aa859f4bf" providerId="ADAL" clId="{4854481A-8E19-4E2D-80D3-255FC4688919}" dt="2024-10-06T14:02:00.846" v="5941" actId="478"/>
          <ac:spMkLst>
            <pc:docMk/>
            <pc:sldMk cId="925713520" sldId="384"/>
            <ac:spMk id="33" creationId="{06041E48-F106-6F2C-5FAE-179F6A1D6E2A}"/>
          </ac:spMkLst>
        </pc:spChg>
        <pc:spChg chg="mod topLvl">
          <ac:chgData name="蕭兆翔" userId="c09afb0b-60c9-45d8-81f2-4d7aa859f4bf" providerId="ADAL" clId="{4854481A-8E19-4E2D-80D3-255FC4688919}" dt="2024-10-06T14:16:13.683" v="6096" actId="165"/>
          <ac:spMkLst>
            <pc:docMk/>
            <pc:sldMk cId="925713520" sldId="384"/>
            <ac:spMk id="35" creationId="{55EBB9A3-AE13-545F-1A6E-C32415230C00}"/>
          </ac:spMkLst>
        </pc:spChg>
        <pc:spChg chg="mod topLvl">
          <ac:chgData name="蕭兆翔" userId="c09afb0b-60c9-45d8-81f2-4d7aa859f4bf" providerId="ADAL" clId="{4854481A-8E19-4E2D-80D3-255FC4688919}" dt="2024-10-06T14:16:13.683" v="6096" actId="165"/>
          <ac:spMkLst>
            <pc:docMk/>
            <pc:sldMk cId="925713520" sldId="384"/>
            <ac:spMk id="38" creationId="{6F2C76C0-60BD-6E46-48A5-1E5F937640D1}"/>
          </ac:spMkLst>
        </pc:spChg>
        <pc:spChg chg="mod topLvl">
          <ac:chgData name="蕭兆翔" userId="c09afb0b-60c9-45d8-81f2-4d7aa859f4bf" providerId="ADAL" clId="{4854481A-8E19-4E2D-80D3-255FC4688919}" dt="2024-10-06T14:16:13.683" v="6096" actId="165"/>
          <ac:spMkLst>
            <pc:docMk/>
            <pc:sldMk cId="925713520" sldId="384"/>
            <ac:spMk id="39" creationId="{85263EC7-2FF6-3083-B583-A253D09E1A5A}"/>
          </ac:spMkLst>
        </pc:spChg>
        <pc:spChg chg="mod topLvl">
          <ac:chgData name="蕭兆翔" userId="c09afb0b-60c9-45d8-81f2-4d7aa859f4bf" providerId="ADAL" clId="{4854481A-8E19-4E2D-80D3-255FC4688919}" dt="2024-10-06T14:16:22.322" v="6097" actId="1076"/>
          <ac:spMkLst>
            <pc:docMk/>
            <pc:sldMk cId="925713520" sldId="384"/>
            <ac:spMk id="40" creationId="{E328463E-5825-2B14-A018-7C14F4F1818D}"/>
          </ac:spMkLst>
        </pc:spChg>
        <pc:spChg chg="mod topLvl">
          <ac:chgData name="蕭兆翔" userId="c09afb0b-60c9-45d8-81f2-4d7aa859f4bf" providerId="ADAL" clId="{4854481A-8E19-4E2D-80D3-255FC4688919}" dt="2024-10-06T14:16:13.683" v="6096" actId="165"/>
          <ac:spMkLst>
            <pc:docMk/>
            <pc:sldMk cId="925713520" sldId="384"/>
            <ac:spMk id="41" creationId="{AC82EB36-DECB-C8B3-376F-DC31D23212B7}"/>
          </ac:spMkLst>
        </pc:spChg>
        <pc:spChg chg="mod topLvl">
          <ac:chgData name="蕭兆翔" userId="c09afb0b-60c9-45d8-81f2-4d7aa859f4bf" providerId="ADAL" clId="{4854481A-8E19-4E2D-80D3-255FC4688919}" dt="2024-10-06T14:16:13.683" v="6096" actId="165"/>
          <ac:spMkLst>
            <pc:docMk/>
            <pc:sldMk cId="925713520" sldId="384"/>
            <ac:spMk id="42" creationId="{D9817341-6977-147A-F726-5C08AD4A6268}"/>
          </ac:spMkLst>
        </pc:spChg>
        <pc:spChg chg="add mod">
          <ac:chgData name="蕭兆翔" userId="c09afb0b-60c9-45d8-81f2-4d7aa859f4bf" providerId="ADAL" clId="{4854481A-8E19-4E2D-80D3-255FC4688919}" dt="2024-10-06T14:28:15.327" v="6336" actId="1076"/>
          <ac:spMkLst>
            <pc:docMk/>
            <pc:sldMk cId="925713520" sldId="384"/>
            <ac:spMk id="43" creationId="{AB8A7B1F-A248-ACD6-C743-59D6769522BA}"/>
          </ac:spMkLst>
        </pc:spChg>
        <pc:spChg chg="del">
          <ac:chgData name="蕭兆翔" userId="c09afb0b-60c9-45d8-81f2-4d7aa859f4bf" providerId="ADAL" clId="{4854481A-8E19-4E2D-80D3-255FC4688919}" dt="2024-10-06T14:17:47.367" v="6118" actId="478"/>
          <ac:spMkLst>
            <pc:docMk/>
            <pc:sldMk cId="925713520" sldId="384"/>
            <ac:spMk id="49" creationId="{6F2C76C0-60BD-6E46-48A5-1E5F937640D1}"/>
          </ac:spMkLst>
        </pc:spChg>
        <pc:spChg chg="mod">
          <ac:chgData name="蕭兆翔" userId="c09afb0b-60c9-45d8-81f2-4d7aa859f4bf" providerId="ADAL" clId="{4854481A-8E19-4E2D-80D3-255FC4688919}" dt="2024-10-06T14:20:54.319" v="6192" actId="1076"/>
          <ac:spMkLst>
            <pc:docMk/>
            <pc:sldMk cId="925713520" sldId="384"/>
            <ac:spMk id="50" creationId="{85263EC7-2FF6-3083-B583-A253D09E1A5A}"/>
          </ac:spMkLst>
        </pc:spChg>
        <pc:spChg chg="mod">
          <ac:chgData name="蕭兆翔" userId="c09afb0b-60c9-45d8-81f2-4d7aa859f4bf" providerId="ADAL" clId="{4854481A-8E19-4E2D-80D3-255FC4688919}" dt="2024-10-06T14:21:07.101" v="6197" actId="1076"/>
          <ac:spMkLst>
            <pc:docMk/>
            <pc:sldMk cId="925713520" sldId="384"/>
            <ac:spMk id="51" creationId="{E328463E-5825-2B14-A018-7C14F4F1818D}"/>
          </ac:spMkLst>
        </pc:spChg>
        <pc:spChg chg="add mod">
          <ac:chgData name="蕭兆翔" userId="c09afb0b-60c9-45d8-81f2-4d7aa859f4bf" providerId="ADAL" clId="{4854481A-8E19-4E2D-80D3-255FC4688919}" dt="2024-10-06T14:27:48.578" v="6327" actId="1076"/>
          <ac:spMkLst>
            <pc:docMk/>
            <pc:sldMk cId="925713520" sldId="384"/>
            <ac:spMk id="63" creationId="{C681E0EA-6522-210D-2E94-0D50C665341E}"/>
          </ac:spMkLst>
        </pc:spChg>
        <pc:spChg chg="add mod">
          <ac:chgData name="蕭兆翔" userId="c09afb0b-60c9-45d8-81f2-4d7aa859f4bf" providerId="ADAL" clId="{4854481A-8E19-4E2D-80D3-255FC4688919}" dt="2024-10-06T14:20:28.749" v="6183" actId="1076"/>
          <ac:spMkLst>
            <pc:docMk/>
            <pc:sldMk cId="925713520" sldId="384"/>
            <ac:spMk id="1044" creationId="{0242419B-7E53-1787-1DB8-EC3349C786E2}"/>
          </ac:spMkLst>
        </pc:spChg>
        <pc:spChg chg="add mod">
          <ac:chgData name="蕭兆翔" userId="c09afb0b-60c9-45d8-81f2-4d7aa859f4bf" providerId="ADAL" clId="{4854481A-8E19-4E2D-80D3-255FC4688919}" dt="2024-10-06T14:20:46.835" v="6189" actId="1076"/>
          <ac:spMkLst>
            <pc:docMk/>
            <pc:sldMk cId="925713520" sldId="384"/>
            <ac:spMk id="1046" creationId="{817A762B-81C1-478D-EAF9-8576E29AA2A2}"/>
          </ac:spMkLst>
        </pc:spChg>
        <pc:spChg chg="add mod">
          <ac:chgData name="蕭兆翔" userId="c09afb0b-60c9-45d8-81f2-4d7aa859f4bf" providerId="ADAL" clId="{4854481A-8E19-4E2D-80D3-255FC4688919}" dt="2024-10-06T14:23:55.309" v="6301" actId="1076"/>
          <ac:spMkLst>
            <pc:docMk/>
            <pc:sldMk cId="925713520" sldId="384"/>
            <ac:spMk id="1049" creationId="{CEFC250B-7A3D-EA9E-6DA7-7D94679B9836}"/>
          </ac:spMkLst>
        </pc:spChg>
        <pc:spChg chg="add mod">
          <ac:chgData name="蕭兆翔" userId="c09afb0b-60c9-45d8-81f2-4d7aa859f4bf" providerId="ADAL" clId="{4854481A-8E19-4E2D-80D3-255FC4688919}" dt="2024-10-06T14:26:55.160" v="6313" actId="1076"/>
          <ac:spMkLst>
            <pc:docMk/>
            <pc:sldMk cId="925713520" sldId="384"/>
            <ac:spMk id="1050" creationId="{C41E16AB-6AA7-09DA-7B61-9D7E3716FD12}"/>
          </ac:spMkLst>
        </pc:spChg>
        <pc:grpChg chg="add mod">
          <ac:chgData name="蕭兆翔" userId="c09afb0b-60c9-45d8-81f2-4d7aa859f4bf" providerId="ADAL" clId="{4854481A-8E19-4E2D-80D3-255FC4688919}" dt="2024-10-06T14:15:40.403" v="6085" actId="1076"/>
          <ac:grpSpMkLst>
            <pc:docMk/>
            <pc:sldMk cId="925713520" sldId="384"/>
            <ac:grpSpMk id="24" creationId="{046250BA-ACA4-BB00-1DC7-90E2F1368DF7}"/>
          </ac:grpSpMkLst>
        </pc:grpChg>
        <pc:grpChg chg="add del mod">
          <ac:chgData name="蕭兆翔" userId="c09afb0b-60c9-45d8-81f2-4d7aa859f4bf" providerId="ADAL" clId="{4854481A-8E19-4E2D-80D3-255FC4688919}" dt="2024-10-06T14:17:11.906" v="6111" actId="478"/>
          <ac:grpSpMkLst>
            <pc:docMk/>
            <pc:sldMk cId="925713520" sldId="384"/>
            <ac:grpSpMk id="25" creationId="{819A679F-AC3A-B6B8-0B22-D157F118C441}"/>
          </ac:grpSpMkLst>
        </pc:grpChg>
        <pc:graphicFrameChg chg="add del mod">
          <ac:chgData name="蕭兆翔" userId="c09afb0b-60c9-45d8-81f2-4d7aa859f4bf" providerId="ADAL" clId="{4854481A-8E19-4E2D-80D3-255FC4688919}" dt="2024-10-06T14:02:19.067" v="5944" actId="478"/>
          <ac:graphicFrameMkLst>
            <pc:docMk/>
            <pc:sldMk cId="925713520" sldId="384"/>
            <ac:graphicFrameMk id="4" creationId="{2B82CD91-1BBB-3213-EA5F-21804EED6552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06T14:28:38.356" v="6337" actId="207"/>
          <ac:graphicFrameMkLst>
            <pc:docMk/>
            <pc:sldMk cId="925713520" sldId="384"/>
            <ac:graphicFrameMk id="7" creationId="{6D4879C2-A4DF-ED09-32CA-EE3730C048E7}"/>
          </ac:graphicFrameMkLst>
        </pc:graphicFrameChg>
        <pc:picChg chg="del">
          <ac:chgData name="蕭兆翔" userId="c09afb0b-60c9-45d8-81f2-4d7aa859f4bf" providerId="ADAL" clId="{4854481A-8E19-4E2D-80D3-255FC4688919}" dt="2024-10-06T13:58:08.030" v="5846" actId="478"/>
          <ac:picMkLst>
            <pc:docMk/>
            <pc:sldMk cId="925713520" sldId="384"/>
            <ac:picMk id="1028" creationId="{D2E1EB89-42E9-94D4-0A94-9D6864A4AFFC}"/>
          </ac:picMkLst>
        </pc:picChg>
        <pc:cxnChg chg="mod">
          <ac:chgData name="蕭兆翔" userId="c09afb0b-60c9-45d8-81f2-4d7aa859f4bf" providerId="ADAL" clId="{4854481A-8E19-4E2D-80D3-255FC4688919}" dt="2024-10-06T14:17:40.306" v="6117" actId="14100"/>
          <ac:cxnSpMkLst>
            <pc:docMk/>
            <pc:sldMk cId="925713520" sldId="384"/>
            <ac:cxnSpMk id="4" creationId="{E000A35A-0DC6-6011-2C6A-29AF999C6B24}"/>
          </ac:cxnSpMkLst>
        </pc:cxnChg>
        <pc:cxnChg chg="mod">
          <ac:chgData name="蕭兆翔" userId="c09afb0b-60c9-45d8-81f2-4d7aa859f4bf" providerId="ADAL" clId="{4854481A-8E19-4E2D-80D3-255FC4688919}" dt="2024-10-06T14:20:18.263" v="6173" actId="14100"/>
          <ac:cxnSpMkLst>
            <pc:docMk/>
            <pc:sldMk cId="925713520" sldId="384"/>
            <ac:cxnSpMk id="6" creationId="{0E3DC2DB-D845-AEBF-20EC-CCB1BC275623}"/>
          </ac:cxnSpMkLst>
        </pc:cxnChg>
        <pc:cxnChg chg="add mod">
          <ac:chgData name="蕭兆翔" userId="c09afb0b-60c9-45d8-81f2-4d7aa859f4bf" providerId="ADAL" clId="{4854481A-8E19-4E2D-80D3-255FC4688919}" dt="2024-10-06T14:15:30.878" v="6082" actId="403"/>
          <ac:cxnSpMkLst>
            <pc:docMk/>
            <pc:sldMk cId="925713520" sldId="384"/>
            <ac:cxnSpMk id="8" creationId="{7EB7B1AF-DED9-0951-FBE6-664FD487A5C5}"/>
          </ac:cxnSpMkLst>
        </pc:cxnChg>
        <pc:cxnChg chg="add mod">
          <ac:chgData name="蕭兆翔" userId="c09afb0b-60c9-45d8-81f2-4d7aa859f4bf" providerId="ADAL" clId="{4854481A-8E19-4E2D-80D3-255FC4688919}" dt="2024-10-06T14:15:30.878" v="6082" actId="403"/>
          <ac:cxnSpMkLst>
            <pc:docMk/>
            <pc:sldMk cId="925713520" sldId="384"/>
            <ac:cxnSpMk id="9" creationId="{4250784D-15CE-74F7-4B11-CB70E3D7949A}"/>
          </ac:cxnSpMkLst>
        </pc:cxnChg>
        <pc:cxnChg chg="add mod">
          <ac:chgData name="蕭兆翔" userId="c09afb0b-60c9-45d8-81f2-4d7aa859f4bf" providerId="ADAL" clId="{4854481A-8E19-4E2D-80D3-255FC4688919}" dt="2024-10-06T14:15:30.878" v="6082" actId="403"/>
          <ac:cxnSpMkLst>
            <pc:docMk/>
            <pc:sldMk cId="925713520" sldId="384"/>
            <ac:cxnSpMk id="10" creationId="{43ECF58E-B650-F69F-3E27-CA2EAB7C15DC}"/>
          </ac:cxnSpMkLst>
        </pc:cxnChg>
        <pc:cxnChg chg="add mod">
          <ac:chgData name="蕭兆翔" userId="c09afb0b-60c9-45d8-81f2-4d7aa859f4bf" providerId="ADAL" clId="{4854481A-8E19-4E2D-80D3-255FC4688919}" dt="2024-10-06T14:15:30.878" v="6082" actId="403"/>
          <ac:cxnSpMkLst>
            <pc:docMk/>
            <pc:sldMk cId="925713520" sldId="384"/>
            <ac:cxnSpMk id="11" creationId="{74D4442F-4E19-DE87-F48E-10CD98DD401D}"/>
          </ac:cxnSpMkLst>
        </pc:cxnChg>
        <pc:cxnChg chg="add mod">
          <ac:chgData name="蕭兆翔" userId="c09afb0b-60c9-45d8-81f2-4d7aa859f4bf" providerId="ADAL" clId="{4854481A-8E19-4E2D-80D3-255FC4688919}" dt="2024-10-06T14:15:30.878" v="6082" actId="403"/>
          <ac:cxnSpMkLst>
            <pc:docMk/>
            <pc:sldMk cId="925713520" sldId="384"/>
            <ac:cxnSpMk id="12" creationId="{8A4B2215-5DAF-0E36-4E2F-468FEB028B65}"/>
          </ac:cxnSpMkLst>
        </pc:cxnChg>
        <pc:cxnChg chg="add mod">
          <ac:chgData name="蕭兆翔" userId="c09afb0b-60c9-45d8-81f2-4d7aa859f4bf" providerId="ADAL" clId="{4854481A-8E19-4E2D-80D3-255FC4688919}" dt="2024-10-06T14:15:30.878" v="6082" actId="403"/>
          <ac:cxnSpMkLst>
            <pc:docMk/>
            <pc:sldMk cId="925713520" sldId="384"/>
            <ac:cxnSpMk id="13" creationId="{D22AAE04-F52F-91BD-59BA-F37CBFF3F067}"/>
          </ac:cxnSpMkLst>
        </pc:cxnChg>
        <pc:cxnChg chg="add mod">
          <ac:chgData name="蕭兆翔" userId="c09afb0b-60c9-45d8-81f2-4d7aa859f4bf" providerId="ADAL" clId="{4854481A-8E19-4E2D-80D3-255FC4688919}" dt="2024-10-06T14:15:30.878" v="6082" actId="403"/>
          <ac:cxnSpMkLst>
            <pc:docMk/>
            <pc:sldMk cId="925713520" sldId="384"/>
            <ac:cxnSpMk id="14" creationId="{4830624F-CBDE-18A3-4A2F-6369AF848CC9}"/>
          </ac:cxnSpMkLst>
        </pc:cxnChg>
        <pc:cxnChg chg="add mod">
          <ac:chgData name="蕭兆翔" userId="c09afb0b-60c9-45d8-81f2-4d7aa859f4bf" providerId="ADAL" clId="{4854481A-8E19-4E2D-80D3-255FC4688919}" dt="2024-10-06T14:15:30.878" v="6082" actId="403"/>
          <ac:cxnSpMkLst>
            <pc:docMk/>
            <pc:sldMk cId="925713520" sldId="384"/>
            <ac:cxnSpMk id="15" creationId="{7853C333-F08F-10CF-C9F1-9199B921DEE6}"/>
          </ac:cxnSpMkLst>
        </pc:cxnChg>
        <pc:cxnChg chg="add mod">
          <ac:chgData name="蕭兆翔" userId="c09afb0b-60c9-45d8-81f2-4d7aa859f4bf" providerId="ADAL" clId="{4854481A-8E19-4E2D-80D3-255FC4688919}" dt="2024-10-06T14:15:30.878" v="6082" actId="403"/>
          <ac:cxnSpMkLst>
            <pc:docMk/>
            <pc:sldMk cId="925713520" sldId="384"/>
            <ac:cxnSpMk id="17" creationId="{23E62912-12DD-CB8D-9142-28785BA55654}"/>
          </ac:cxnSpMkLst>
        </pc:cxnChg>
        <pc:cxnChg chg="add mod">
          <ac:chgData name="蕭兆翔" userId="c09afb0b-60c9-45d8-81f2-4d7aa859f4bf" providerId="ADAL" clId="{4854481A-8E19-4E2D-80D3-255FC4688919}" dt="2024-10-06T14:15:30.878" v="6082" actId="403"/>
          <ac:cxnSpMkLst>
            <pc:docMk/>
            <pc:sldMk cId="925713520" sldId="384"/>
            <ac:cxnSpMk id="18" creationId="{36BF7F40-C387-FA08-D560-3C0CEB15A679}"/>
          </ac:cxnSpMkLst>
        </pc:cxnChg>
        <pc:cxnChg chg="mod topLvl">
          <ac:chgData name="蕭兆翔" userId="c09afb0b-60c9-45d8-81f2-4d7aa859f4bf" providerId="ADAL" clId="{4854481A-8E19-4E2D-80D3-255FC4688919}" dt="2024-10-06T14:16:13.683" v="6096" actId="165"/>
          <ac:cxnSpMkLst>
            <pc:docMk/>
            <pc:sldMk cId="925713520" sldId="384"/>
            <ac:cxnSpMk id="26" creationId="{4206A36F-B235-368F-8C23-1B131581D7E8}"/>
          </ac:cxnSpMkLst>
        </pc:cxnChg>
        <pc:cxnChg chg="mod topLvl">
          <ac:chgData name="蕭兆翔" userId="c09afb0b-60c9-45d8-81f2-4d7aa859f4bf" providerId="ADAL" clId="{4854481A-8E19-4E2D-80D3-255FC4688919}" dt="2024-10-06T14:16:13.683" v="6096" actId="165"/>
          <ac:cxnSpMkLst>
            <pc:docMk/>
            <pc:sldMk cId="925713520" sldId="384"/>
            <ac:cxnSpMk id="27" creationId="{8C8466D5-C54A-52A3-FD6E-D63367A2F229}"/>
          </ac:cxnSpMkLst>
        </pc:cxnChg>
        <pc:cxnChg chg="mod topLvl">
          <ac:chgData name="蕭兆翔" userId="c09afb0b-60c9-45d8-81f2-4d7aa859f4bf" providerId="ADAL" clId="{4854481A-8E19-4E2D-80D3-255FC4688919}" dt="2024-10-06T14:17:04.321" v="6105" actId="14100"/>
          <ac:cxnSpMkLst>
            <pc:docMk/>
            <pc:sldMk cId="925713520" sldId="384"/>
            <ac:cxnSpMk id="28" creationId="{6DB55A69-B39E-84FF-4D48-F49F697D11F1}"/>
          </ac:cxnSpMkLst>
        </pc:cxnChg>
        <pc:cxnChg chg="mod topLvl">
          <ac:chgData name="蕭兆翔" userId="c09afb0b-60c9-45d8-81f2-4d7aa859f4bf" providerId="ADAL" clId="{4854481A-8E19-4E2D-80D3-255FC4688919}" dt="2024-10-06T14:16:30.416" v="6098" actId="208"/>
          <ac:cxnSpMkLst>
            <pc:docMk/>
            <pc:sldMk cId="925713520" sldId="384"/>
            <ac:cxnSpMk id="29" creationId="{E000A35A-0DC6-6011-2C6A-29AF999C6B24}"/>
          </ac:cxnSpMkLst>
        </pc:cxnChg>
        <pc:cxnChg chg="mod topLvl">
          <ac:chgData name="蕭兆翔" userId="c09afb0b-60c9-45d8-81f2-4d7aa859f4bf" providerId="ADAL" clId="{4854481A-8E19-4E2D-80D3-255FC4688919}" dt="2024-10-06T14:16:30.416" v="6098" actId="208"/>
          <ac:cxnSpMkLst>
            <pc:docMk/>
            <pc:sldMk cId="925713520" sldId="384"/>
            <ac:cxnSpMk id="30" creationId="{0E3DC2DB-D845-AEBF-20EC-CCB1BC275623}"/>
          </ac:cxnSpMkLst>
        </pc:cxnChg>
        <pc:cxnChg chg="mod topLvl">
          <ac:chgData name="蕭兆翔" userId="c09afb0b-60c9-45d8-81f2-4d7aa859f4bf" providerId="ADAL" clId="{4854481A-8E19-4E2D-80D3-255FC4688919}" dt="2024-10-06T14:16:59.139" v="6103" actId="14100"/>
          <ac:cxnSpMkLst>
            <pc:docMk/>
            <pc:sldMk cId="925713520" sldId="384"/>
            <ac:cxnSpMk id="31" creationId="{0AEE0B9D-FB48-0672-DB4C-7140F6C7E74B}"/>
          </ac:cxnSpMkLst>
        </pc:cxnChg>
        <pc:cxnChg chg="mod topLvl">
          <ac:chgData name="蕭兆翔" userId="c09afb0b-60c9-45d8-81f2-4d7aa859f4bf" providerId="ADAL" clId="{4854481A-8E19-4E2D-80D3-255FC4688919}" dt="2024-10-06T14:16:30.416" v="6098" actId="208"/>
          <ac:cxnSpMkLst>
            <pc:docMk/>
            <pc:sldMk cId="925713520" sldId="384"/>
            <ac:cxnSpMk id="32" creationId="{31D3124A-2A64-FD05-5314-D69429173F46}"/>
          </ac:cxnSpMkLst>
        </pc:cxnChg>
        <pc:cxnChg chg="mod">
          <ac:chgData name="蕭兆翔" userId="c09afb0b-60c9-45d8-81f2-4d7aa859f4bf" providerId="ADAL" clId="{4854481A-8E19-4E2D-80D3-255FC4688919}" dt="2024-10-06T14:17:29.773" v="6115" actId="14100"/>
          <ac:cxnSpMkLst>
            <pc:docMk/>
            <pc:sldMk cId="925713520" sldId="384"/>
            <ac:cxnSpMk id="33" creationId="{0AEE0B9D-FB48-0672-DB4C-7140F6C7E74B}"/>
          </ac:cxnSpMkLst>
        </pc:cxnChg>
        <pc:cxnChg chg="mod topLvl">
          <ac:chgData name="蕭兆翔" userId="c09afb0b-60c9-45d8-81f2-4d7aa859f4bf" providerId="ADAL" clId="{4854481A-8E19-4E2D-80D3-255FC4688919}" dt="2024-10-06T14:16:30.416" v="6098" actId="208"/>
          <ac:cxnSpMkLst>
            <pc:docMk/>
            <pc:sldMk cId="925713520" sldId="384"/>
            <ac:cxnSpMk id="34" creationId="{4816A015-B8B1-F595-D2E8-14C69177AB59}"/>
          </ac:cxnSpMkLst>
        </pc:cxnChg>
        <pc:cxnChg chg="mod topLvl">
          <ac:chgData name="蕭兆翔" userId="c09afb0b-60c9-45d8-81f2-4d7aa859f4bf" providerId="ADAL" clId="{4854481A-8E19-4E2D-80D3-255FC4688919}" dt="2024-10-06T14:16:30.416" v="6098" actId="208"/>
          <ac:cxnSpMkLst>
            <pc:docMk/>
            <pc:sldMk cId="925713520" sldId="384"/>
            <ac:cxnSpMk id="36" creationId="{2AE77B0C-9095-963E-51F1-8BAFE644A3D8}"/>
          </ac:cxnSpMkLst>
        </pc:cxnChg>
        <pc:cxnChg chg="mod topLvl">
          <ac:chgData name="蕭兆翔" userId="c09afb0b-60c9-45d8-81f2-4d7aa859f4bf" providerId="ADAL" clId="{4854481A-8E19-4E2D-80D3-255FC4688919}" dt="2024-10-06T14:16:30.416" v="6098" actId="208"/>
          <ac:cxnSpMkLst>
            <pc:docMk/>
            <pc:sldMk cId="925713520" sldId="384"/>
            <ac:cxnSpMk id="37" creationId="{1E6A3236-B662-FFD0-457E-4A48756B3ACB}"/>
          </ac:cxnSpMkLst>
        </pc:cxnChg>
        <pc:cxnChg chg="mod">
          <ac:chgData name="蕭兆翔" userId="c09afb0b-60c9-45d8-81f2-4d7aa859f4bf" providerId="ADAL" clId="{4854481A-8E19-4E2D-80D3-255FC4688919}" dt="2024-10-06T14:18:09.845" v="6132" actId="14100"/>
          <ac:cxnSpMkLst>
            <pc:docMk/>
            <pc:sldMk cId="925713520" sldId="384"/>
            <ac:cxnSpMk id="44" creationId="{31D3124A-2A64-FD05-5314-D69429173F46}"/>
          </ac:cxnSpMkLst>
        </pc:cxnChg>
        <pc:cxnChg chg="mod">
          <ac:chgData name="蕭兆翔" userId="c09afb0b-60c9-45d8-81f2-4d7aa859f4bf" providerId="ADAL" clId="{4854481A-8E19-4E2D-80D3-255FC4688919}" dt="2024-10-06T14:20:08.659" v="6171" actId="14100"/>
          <ac:cxnSpMkLst>
            <pc:docMk/>
            <pc:sldMk cId="925713520" sldId="384"/>
            <ac:cxnSpMk id="45" creationId="{4816A015-B8B1-F595-D2E8-14C69177AB59}"/>
          </ac:cxnSpMkLst>
        </pc:cxnChg>
        <pc:cxnChg chg="mod">
          <ac:chgData name="蕭兆翔" userId="c09afb0b-60c9-45d8-81f2-4d7aa859f4bf" providerId="ADAL" clId="{4854481A-8E19-4E2D-80D3-255FC4688919}" dt="2024-10-06T14:20:39.342" v="6184" actId="14100"/>
          <ac:cxnSpMkLst>
            <pc:docMk/>
            <pc:sldMk cId="925713520" sldId="384"/>
            <ac:cxnSpMk id="47" creationId="{2AE77B0C-9095-963E-51F1-8BAFE644A3D8}"/>
          </ac:cxnSpMkLst>
        </pc:cxnChg>
        <pc:cxnChg chg="mod">
          <ac:chgData name="蕭兆翔" userId="c09afb0b-60c9-45d8-81f2-4d7aa859f4bf" providerId="ADAL" clId="{4854481A-8E19-4E2D-80D3-255FC4688919}" dt="2024-10-06T14:21:01.374" v="6193" actId="14100"/>
          <ac:cxnSpMkLst>
            <pc:docMk/>
            <pc:sldMk cId="925713520" sldId="384"/>
            <ac:cxnSpMk id="48" creationId="{1E6A3236-B662-FFD0-457E-4A48756B3ACB}"/>
          </ac:cxnSpMkLst>
        </pc:cxnChg>
        <pc:cxnChg chg="mod">
          <ac:chgData name="蕭兆翔" userId="c09afb0b-60c9-45d8-81f2-4d7aa859f4bf" providerId="ADAL" clId="{4854481A-8E19-4E2D-80D3-255FC4688919}" dt="2024-10-06T14:17:32.487" v="6116" actId="14100"/>
          <ac:cxnSpMkLst>
            <pc:docMk/>
            <pc:sldMk cId="925713520" sldId="384"/>
            <ac:cxnSpMk id="56" creationId="{6DB55A69-B39E-84FF-4D48-F49F697D11F1}"/>
          </ac:cxnSpMkLst>
        </pc:cxnChg>
        <pc:cxnChg chg="add del mod">
          <ac:chgData name="蕭兆翔" userId="c09afb0b-60c9-45d8-81f2-4d7aa859f4bf" providerId="ADAL" clId="{4854481A-8E19-4E2D-80D3-255FC4688919}" dt="2024-10-06T14:19:09.477" v="6152" actId="478"/>
          <ac:cxnSpMkLst>
            <pc:docMk/>
            <pc:sldMk cId="925713520" sldId="384"/>
            <ac:cxnSpMk id="1031" creationId="{12912C98-0944-4A3D-B07C-EB16CD0FA1FD}"/>
          </ac:cxnSpMkLst>
        </pc:cxnChg>
        <pc:cxnChg chg="add del mod">
          <ac:chgData name="蕭兆翔" userId="c09afb0b-60c9-45d8-81f2-4d7aa859f4bf" providerId="ADAL" clId="{4854481A-8E19-4E2D-80D3-255FC4688919}" dt="2024-10-06T14:19:08.724" v="6151" actId="478"/>
          <ac:cxnSpMkLst>
            <pc:docMk/>
            <pc:sldMk cId="925713520" sldId="384"/>
            <ac:cxnSpMk id="1033" creationId="{82EC4333-87AB-D7D8-F377-6AA41F158C17}"/>
          </ac:cxnSpMkLst>
        </pc:cxnChg>
        <pc:cxnChg chg="add del mod">
          <ac:chgData name="蕭兆翔" userId="c09afb0b-60c9-45d8-81f2-4d7aa859f4bf" providerId="ADAL" clId="{4854481A-8E19-4E2D-80D3-255FC4688919}" dt="2024-10-06T14:21:13.734" v="6198" actId="478"/>
          <ac:cxnSpMkLst>
            <pc:docMk/>
            <pc:sldMk cId="925713520" sldId="384"/>
            <ac:cxnSpMk id="1034" creationId="{8C5ED61A-B7F1-AEB4-FE8A-C6B8EBA165C7}"/>
          </ac:cxnSpMkLst>
        </pc:cxnChg>
        <pc:cxnChg chg="add del mod">
          <ac:chgData name="蕭兆翔" userId="c09afb0b-60c9-45d8-81f2-4d7aa859f4bf" providerId="ADAL" clId="{4854481A-8E19-4E2D-80D3-255FC4688919}" dt="2024-10-06T14:21:13.734" v="6198" actId="478"/>
          <ac:cxnSpMkLst>
            <pc:docMk/>
            <pc:sldMk cId="925713520" sldId="384"/>
            <ac:cxnSpMk id="1036" creationId="{C821DD7A-2F87-71DF-5325-29D0F5F33024}"/>
          </ac:cxnSpMkLst>
        </pc:cxnChg>
        <pc:cxnChg chg="add del mod">
          <ac:chgData name="蕭兆翔" userId="c09afb0b-60c9-45d8-81f2-4d7aa859f4bf" providerId="ADAL" clId="{4854481A-8E19-4E2D-80D3-255FC4688919}" dt="2024-10-06T14:21:13.734" v="6198" actId="478"/>
          <ac:cxnSpMkLst>
            <pc:docMk/>
            <pc:sldMk cId="925713520" sldId="384"/>
            <ac:cxnSpMk id="1037" creationId="{1AEA7104-07F0-4119-D64D-01678E6584E3}"/>
          </ac:cxnSpMkLst>
        </pc:cxnChg>
        <pc:cxnChg chg="add del mod">
          <ac:chgData name="蕭兆翔" userId="c09afb0b-60c9-45d8-81f2-4d7aa859f4bf" providerId="ADAL" clId="{4854481A-8E19-4E2D-80D3-255FC4688919}" dt="2024-10-06T14:21:13.734" v="6198" actId="478"/>
          <ac:cxnSpMkLst>
            <pc:docMk/>
            <pc:sldMk cId="925713520" sldId="384"/>
            <ac:cxnSpMk id="1038" creationId="{D58A6518-E2C8-F2EB-1291-C9FFDD0FA2B4}"/>
          </ac:cxnSpMkLst>
        </pc:cxnChg>
        <pc:cxnChg chg="add del mod">
          <ac:chgData name="蕭兆翔" userId="c09afb0b-60c9-45d8-81f2-4d7aa859f4bf" providerId="ADAL" clId="{4854481A-8E19-4E2D-80D3-255FC4688919}" dt="2024-10-06T14:21:13.734" v="6198" actId="478"/>
          <ac:cxnSpMkLst>
            <pc:docMk/>
            <pc:sldMk cId="925713520" sldId="384"/>
            <ac:cxnSpMk id="1039" creationId="{E11589A7-57C2-65DC-8D18-EE1963D475A5}"/>
          </ac:cxnSpMkLst>
        </pc:cxnChg>
        <pc:cxnChg chg="add del mod">
          <ac:chgData name="蕭兆翔" userId="c09afb0b-60c9-45d8-81f2-4d7aa859f4bf" providerId="ADAL" clId="{4854481A-8E19-4E2D-80D3-255FC4688919}" dt="2024-10-06T14:21:13.734" v="6198" actId="478"/>
          <ac:cxnSpMkLst>
            <pc:docMk/>
            <pc:sldMk cId="925713520" sldId="384"/>
            <ac:cxnSpMk id="1040" creationId="{4B71B5C7-6B18-6F6B-084D-EECE7F71FF80}"/>
          </ac:cxnSpMkLst>
        </pc:cxnChg>
      </pc:sldChg>
      <pc:sldChg chg="addSp delSp modSp new del mod">
        <pc:chgData name="蕭兆翔" userId="c09afb0b-60c9-45d8-81f2-4d7aa859f4bf" providerId="ADAL" clId="{4854481A-8E19-4E2D-80D3-255FC4688919}" dt="2024-10-06T15:29:01.053" v="6442" actId="2696"/>
        <pc:sldMkLst>
          <pc:docMk/>
          <pc:sldMk cId="338352872" sldId="385"/>
        </pc:sldMkLst>
        <pc:picChg chg="add del mod">
          <ac:chgData name="蕭兆翔" userId="c09afb0b-60c9-45d8-81f2-4d7aa859f4bf" providerId="ADAL" clId="{4854481A-8E19-4E2D-80D3-255FC4688919}" dt="2024-10-06T15:03:25.405" v="6361" actId="478"/>
          <ac:picMkLst>
            <pc:docMk/>
            <pc:sldMk cId="338352872" sldId="385"/>
            <ac:picMk id="4" creationId="{8784858A-53C1-5DC1-6501-84A24F853C9A}"/>
          </ac:picMkLst>
        </pc:picChg>
        <pc:picChg chg="add mod">
          <ac:chgData name="蕭兆翔" userId="c09afb0b-60c9-45d8-81f2-4d7aa859f4bf" providerId="ADAL" clId="{4854481A-8E19-4E2D-80D3-255FC4688919}" dt="2024-10-06T15:05:23.699" v="6409" actId="1076"/>
          <ac:picMkLst>
            <pc:docMk/>
            <pc:sldMk cId="338352872" sldId="385"/>
            <ac:picMk id="6" creationId="{8B098259-B9D2-F897-F01D-6CD2D5DDE5C9}"/>
          </ac:picMkLst>
        </pc:picChg>
      </pc:sldChg>
      <pc:sldChg chg="addSp delSp modSp add mod">
        <pc:chgData name="蕭兆翔" userId="c09afb0b-60c9-45d8-81f2-4d7aa859f4bf" providerId="ADAL" clId="{4854481A-8E19-4E2D-80D3-255FC4688919}" dt="2024-10-14T03:12:30.308" v="6846" actId="207"/>
        <pc:sldMkLst>
          <pc:docMk/>
          <pc:sldMk cId="518066897" sldId="385"/>
        </pc:sldMkLst>
        <pc:spChg chg="mod">
          <ac:chgData name="蕭兆翔" userId="c09afb0b-60c9-45d8-81f2-4d7aa859f4bf" providerId="ADAL" clId="{4854481A-8E19-4E2D-80D3-255FC4688919}" dt="2024-10-14T03:04:30.806" v="6485" actId="20577"/>
          <ac:spMkLst>
            <pc:docMk/>
            <pc:sldMk cId="518066897" sldId="385"/>
            <ac:spMk id="3" creationId="{63F4261D-EBAD-67A2-44A9-9A60F67F8018}"/>
          </ac:spMkLst>
        </pc:spChg>
        <pc:spChg chg="del">
          <ac:chgData name="蕭兆翔" userId="c09afb0b-60c9-45d8-81f2-4d7aa859f4bf" providerId="ADAL" clId="{4854481A-8E19-4E2D-80D3-255FC4688919}" dt="2024-10-14T03:03:48.750" v="6462" actId="478"/>
          <ac:spMkLst>
            <pc:docMk/>
            <pc:sldMk cId="518066897" sldId="385"/>
            <ac:spMk id="5" creationId="{67422B3C-1DEE-C651-7B57-B519913B2EA7}"/>
          </ac:spMkLst>
        </pc:spChg>
        <pc:spChg chg="add mod">
          <ac:chgData name="蕭兆翔" userId="c09afb0b-60c9-45d8-81f2-4d7aa859f4bf" providerId="ADAL" clId="{4854481A-8E19-4E2D-80D3-255FC4688919}" dt="2024-10-14T03:12:30.308" v="6846" actId="207"/>
          <ac:spMkLst>
            <pc:docMk/>
            <pc:sldMk cId="518066897" sldId="385"/>
            <ac:spMk id="25" creationId="{69DD9C73-D518-C1F1-8979-165D923B3853}"/>
          </ac:spMkLst>
        </pc:spChg>
        <pc:spChg chg="add mod">
          <ac:chgData name="蕭兆翔" userId="c09afb0b-60c9-45d8-81f2-4d7aa859f4bf" providerId="ADAL" clId="{4854481A-8E19-4E2D-80D3-255FC4688919}" dt="2024-10-14T03:09:45.534" v="6799" actId="21"/>
          <ac:spMkLst>
            <pc:docMk/>
            <pc:sldMk cId="518066897" sldId="385"/>
            <ac:spMk id="26" creationId="{963E7C86-339E-3AF7-3832-BBD8D40D7D41}"/>
          </ac:spMkLst>
        </pc:spChg>
        <pc:spChg chg="add mod">
          <ac:chgData name="蕭兆翔" userId="c09afb0b-60c9-45d8-81f2-4d7aa859f4bf" providerId="ADAL" clId="{4854481A-8E19-4E2D-80D3-255FC4688919}" dt="2024-10-14T03:10:24.160" v="6817" actId="1076"/>
          <ac:spMkLst>
            <pc:docMk/>
            <pc:sldMk cId="518066897" sldId="385"/>
            <ac:spMk id="28" creationId="{65B9B48C-1D0F-4674-39F9-00F18D19166F}"/>
          </ac:spMkLst>
        </pc:spChg>
        <pc:spChg chg="add mod ord">
          <ac:chgData name="蕭兆翔" userId="c09afb0b-60c9-45d8-81f2-4d7aa859f4bf" providerId="ADAL" clId="{4854481A-8E19-4E2D-80D3-255FC4688919}" dt="2024-10-14T03:10:24.160" v="6817" actId="1076"/>
          <ac:spMkLst>
            <pc:docMk/>
            <pc:sldMk cId="518066897" sldId="385"/>
            <ac:spMk id="29" creationId="{2B697610-E5B9-FC6F-307E-2C88E125325A}"/>
          </ac:spMkLst>
        </pc:spChg>
        <pc:spChg chg="del">
          <ac:chgData name="蕭兆翔" userId="c09afb0b-60c9-45d8-81f2-4d7aa859f4bf" providerId="ADAL" clId="{4854481A-8E19-4E2D-80D3-255FC4688919}" dt="2024-10-14T03:03:48.750" v="6462" actId="478"/>
          <ac:spMkLst>
            <pc:docMk/>
            <pc:sldMk cId="518066897" sldId="385"/>
            <ac:spMk id="43" creationId="{AB8A7B1F-A248-ACD6-C743-59D6769522BA}"/>
          </ac:spMkLst>
        </pc:spChg>
        <pc:spChg chg="del">
          <ac:chgData name="蕭兆翔" userId="c09afb0b-60c9-45d8-81f2-4d7aa859f4bf" providerId="ADAL" clId="{4854481A-8E19-4E2D-80D3-255FC4688919}" dt="2024-10-14T03:03:48.750" v="6462" actId="478"/>
          <ac:spMkLst>
            <pc:docMk/>
            <pc:sldMk cId="518066897" sldId="385"/>
            <ac:spMk id="46" creationId="{55EBB9A3-AE13-545F-1A6E-C32415230C00}"/>
          </ac:spMkLst>
        </pc:spChg>
        <pc:spChg chg="del">
          <ac:chgData name="蕭兆翔" userId="c09afb0b-60c9-45d8-81f2-4d7aa859f4bf" providerId="ADAL" clId="{4854481A-8E19-4E2D-80D3-255FC4688919}" dt="2024-10-14T03:03:48.750" v="6462" actId="478"/>
          <ac:spMkLst>
            <pc:docMk/>
            <pc:sldMk cId="518066897" sldId="385"/>
            <ac:spMk id="50" creationId="{85263EC7-2FF6-3083-B583-A253D09E1A5A}"/>
          </ac:spMkLst>
        </pc:spChg>
        <pc:spChg chg="del">
          <ac:chgData name="蕭兆翔" userId="c09afb0b-60c9-45d8-81f2-4d7aa859f4bf" providerId="ADAL" clId="{4854481A-8E19-4E2D-80D3-255FC4688919}" dt="2024-10-14T03:03:48.750" v="6462" actId="478"/>
          <ac:spMkLst>
            <pc:docMk/>
            <pc:sldMk cId="518066897" sldId="385"/>
            <ac:spMk id="51" creationId="{E328463E-5825-2B14-A018-7C14F4F1818D}"/>
          </ac:spMkLst>
        </pc:spChg>
        <pc:spChg chg="del">
          <ac:chgData name="蕭兆翔" userId="c09afb0b-60c9-45d8-81f2-4d7aa859f4bf" providerId="ADAL" clId="{4854481A-8E19-4E2D-80D3-255FC4688919}" dt="2024-10-14T03:03:48.750" v="6462" actId="478"/>
          <ac:spMkLst>
            <pc:docMk/>
            <pc:sldMk cId="518066897" sldId="385"/>
            <ac:spMk id="52" creationId="{AC82EB36-DECB-C8B3-376F-DC31D23212B7}"/>
          </ac:spMkLst>
        </pc:spChg>
        <pc:spChg chg="del">
          <ac:chgData name="蕭兆翔" userId="c09afb0b-60c9-45d8-81f2-4d7aa859f4bf" providerId="ADAL" clId="{4854481A-8E19-4E2D-80D3-255FC4688919}" dt="2024-10-14T03:03:48.750" v="6462" actId="478"/>
          <ac:spMkLst>
            <pc:docMk/>
            <pc:sldMk cId="518066897" sldId="385"/>
            <ac:spMk id="53" creationId="{D9817341-6977-147A-F726-5C08AD4A6268}"/>
          </ac:spMkLst>
        </pc:spChg>
        <pc:spChg chg="del">
          <ac:chgData name="蕭兆翔" userId="c09afb0b-60c9-45d8-81f2-4d7aa859f4bf" providerId="ADAL" clId="{4854481A-8E19-4E2D-80D3-255FC4688919}" dt="2024-10-14T03:03:48.750" v="6462" actId="478"/>
          <ac:spMkLst>
            <pc:docMk/>
            <pc:sldMk cId="518066897" sldId="385"/>
            <ac:spMk id="63" creationId="{C681E0EA-6522-210D-2E94-0D50C665341E}"/>
          </ac:spMkLst>
        </pc:spChg>
        <pc:spChg chg="del">
          <ac:chgData name="蕭兆翔" userId="c09afb0b-60c9-45d8-81f2-4d7aa859f4bf" providerId="ADAL" clId="{4854481A-8E19-4E2D-80D3-255FC4688919}" dt="2024-10-14T03:03:48.750" v="6462" actId="478"/>
          <ac:spMkLst>
            <pc:docMk/>
            <pc:sldMk cId="518066897" sldId="385"/>
            <ac:spMk id="1044" creationId="{0242419B-7E53-1787-1DB8-EC3349C786E2}"/>
          </ac:spMkLst>
        </pc:spChg>
        <pc:spChg chg="del">
          <ac:chgData name="蕭兆翔" userId="c09afb0b-60c9-45d8-81f2-4d7aa859f4bf" providerId="ADAL" clId="{4854481A-8E19-4E2D-80D3-255FC4688919}" dt="2024-10-14T03:03:48.750" v="6462" actId="478"/>
          <ac:spMkLst>
            <pc:docMk/>
            <pc:sldMk cId="518066897" sldId="385"/>
            <ac:spMk id="1046" creationId="{817A762B-81C1-478D-EAF9-8576E29AA2A2}"/>
          </ac:spMkLst>
        </pc:spChg>
        <pc:spChg chg="mod">
          <ac:chgData name="蕭兆翔" userId="c09afb0b-60c9-45d8-81f2-4d7aa859f4bf" providerId="ADAL" clId="{4854481A-8E19-4E2D-80D3-255FC4688919}" dt="2024-10-14T03:10:57.621" v="6833" actId="20577"/>
          <ac:spMkLst>
            <pc:docMk/>
            <pc:sldMk cId="518066897" sldId="385"/>
            <ac:spMk id="1049" creationId="{CEFC250B-7A3D-EA9E-6DA7-7D94679B9836}"/>
          </ac:spMkLst>
        </pc:spChg>
        <pc:spChg chg="del">
          <ac:chgData name="蕭兆翔" userId="c09afb0b-60c9-45d8-81f2-4d7aa859f4bf" providerId="ADAL" clId="{4854481A-8E19-4E2D-80D3-255FC4688919}" dt="2024-10-14T03:03:48.750" v="6462" actId="478"/>
          <ac:spMkLst>
            <pc:docMk/>
            <pc:sldMk cId="518066897" sldId="385"/>
            <ac:spMk id="1050" creationId="{C41E16AB-6AA7-09DA-7B61-9D7E3716FD12}"/>
          </ac:spMkLst>
        </pc:spChg>
        <pc:grpChg chg="del">
          <ac:chgData name="蕭兆翔" userId="c09afb0b-60c9-45d8-81f2-4d7aa859f4bf" providerId="ADAL" clId="{4854481A-8E19-4E2D-80D3-255FC4688919}" dt="2024-10-14T03:03:48.750" v="6462" actId="478"/>
          <ac:grpSpMkLst>
            <pc:docMk/>
            <pc:sldMk cId="518066897" sldId="385"/>
            <ac:grpSpMk id="24" creationId="{046250BA-ACA4-BB00-1DC7-90E2F1368DF7}"/>
          </ac:grpSpMkLst>
        </pc:grpChg>
        <pc:graphicFrameChg chg="del">
          <ac:chgData name="蕭兆翔" userId="c09afb0b-60c9-45d8-81f2-4d7aa859f4bf" providerId="ADAL" clId="{4854481A-8E19-4E2D-80D3-255FC4688919}" dt="2024-10-14T03:03:48.750" v="6462" actId="478"/>
          <ac:graphicFrameMkLst>
            <pc:docMk/>
            <pc:sldMk cId="518066897" sldId="385"/>
            <ac:graphicFrameMk id="7" creationId="{6D4879C2-A4DF-ED09-32CA-EE3730C048E7}"/>
          </ac:graphicFrameMkLst>
        </pc:graphicFrameChg>
        <pc:cxnChg chg="del">
          <ac:chgData name="蕭兆翔" userId="c09afb0b-60c9-45d8-81f2-4d7aa859f4bf" providerId="ADAL" clId="{4854481A-8E19-4E2D-80D3-255FC4688919}" dt="2024-10-14T03:03:48.750" v="6462" actId="478"/>
          <ac:cxnSpMkLst>
            <pc:docMk/>
            <pc:sldMk cId="518066897" sldId="385"/>
            <ac:cxnSpMk id="4" creationId="{E000A35A-0DC6-6011-2C6A-29AF999C6B24}"/>
          </ac:cxnSpMkLst>
        </pc:cxnChg>
        <pc:cxnChg chg="del">
          <ac:chgData name="蕭兆翔" userId="c09afb0b-60c9-45d8-81f2-4d7aa859f4bf" providerId="ADAL" clId="{4854481A-8E19-4E2D-80D3-255FC4688919}" dt="2024-10-14T03:03:48.750" v="6462" actId="478"/>
          <ac:cxnSpMkLst>
            <pc:docMk/>
            <pc:sldMk cId="518066897" sldId="385"/>
            <ac:cxnSpMk id="6" creationId="{0E3DC2DB-D845-AEBF-20EC-CCB1BC275623}"/>
          </ac:cxnSpMkLst>
        </pc:cxnChg>
        <pc:cxnChg chg="del">
          <ac:chgData name="蕭兆翔" userId="c09afb0b-60c9-45d8-81f2-4d7aa859f4bf" providerId="ADAL" clId="{4854481A-8E19-4E2D-80D3-255FC4688919}" dt="2024-10-14T03:03:48.750" v="6462" actId="478"/>
          <ac:cxnSpMkLst>
            <pc:docMk/>
            <pc:sldMk cId="518066897" sldId="385"/>
            <ac:cxnSpMk id="33" creationId="{0AEE0B9D-FB48-0672-DB4C-7140F6C7E74B}"/>
          </ac:cxnSpMkLst>
        </pc:cxnChg>
        <pc:cxnChg chg="del">
          <ac:chgData name="蕭兆翔" userId="c09afb0b-60c9-45d8-81f2-4d7aa859f4bf" providerId="ADAL" clId="{4854481A-8E19-4E2D-80D3-255FC4688919}" dt="2024-10-14T03:03:48.750" v="6462" actId="478"/>
          <ac:cxnSpMkLst>
            <pc:docMk/>
            <pc:sldMk cId="518066897" sldId="385"/>
            <ac:cxnSpMk id="44" creationId="{31D3124A-2A64-FD05-5314-D69429173F46}"/>
          </ac:cxnSpMkLst>
        </pc:cxnChg>
        <pc:cxnChg chg="del">
          <ac:chgData name="蕭兆翔" userId="c09afb0b-60c9-45d8-81f2-4d7aa859f4bf" providerId="ADAL" clId="{4854481A-8E19-4E2D-80D3-255FC4688919}" dt="2024-10-14T03:03:48.750" v="6462" actId="478"/>
          <ac:cxnSpMkLst>
            <pc:docMk/>
            <pc:sldMk cId="518066897" sldId="385"/>
            <ac:cxnSpMk id="45" creationId="{4816A015-B8B1-F595-D2E8-14C69177AB59}"/>
          </ac:cxnSpMkLst>
        </pc:cxnChg>
        <pc:cxnChg chg="del">
          <ac:chgData name="蕭兆翔" userId="c09afb0b-60c9-45d8-81f2-4d7aa859f4bf" providerId="ADAL" clId="{4854481A-8E19-4E2D-80D3-255FC4688919}" dt="2024-10-14T03:03:48.750" v="6462" actId="478"/>
          <ac:cxnSpMkLst>
            <pc:docMk/>
            <pc:sldMk cId="518066897" sldId="385"/>
            <ac:cxnSpMk id="47" creationId="{2AE77B0C-9095-963E-51F1-8BAFE644A3D8}"/>
          </ac:cxnSpMkLst>
        </pc:cxnChg>
        <pc:cxnChg chg="del">
          <ac:chgData name="蕭兆翔" userId="c09afb0b-60c9-45d8-81f2-4d7aa859f4bf" providerId="ADAL" clId="{4854481A-8E19-4E2D-80D3-255FC4688919}" dt="2024-10-14T03:03:48.750" v="6462" actId="478"/>
          <ac:cxnSpMkLst>
            <pc:docMk/>
            <pc:sldMk cId="518066897" sldId="385"/>
            <ac:cxnSpMk id="48" creationId="{1E6A3236-B662-FFD0-457E-4A48756B3ACB}"/>
          </ac:cxnSpMkLst>
        </pc:cxnChg>
        <pc:cxnChg chg="del">
          <ac:chgData name="蕭兆翔" userId="c09afb0b-60c9-45d8-81f2-4d7aa859f4bf" providerId="ADAL" clId="{4854481A-8E19-4E2D-80D3-255FC4688919}" dt="2024-10-14T03:03:48.750" v="6462" actId="478"/>
          <ac:cxnSpMkLst>
            <pc:docMk/>
            <pc:sldMk cId="518066897" sldId="385"/>
            <ac:cxnSpMk id="54" creationId="{4206A36F-B235-368F-8C23-1B131581D7E8}"/>
          </ac:cxnSpMkLst>
        </pc:cxnChg>
        <pc:cxnChg chg="del">
          <ac:chgData name="蕭兆翔" userId="c09afb0b-60c9-45d8-81f2-4d7aa859f4bf" providerId="ADAL" clId="{4854481A-8E19-4E2D-80D3-255FC4688919}" dt="2024-10-14T03:03:48.750" v="6462" actId="478"/>
          <ac:cxnSpMkLst>
            <pc:docMk/>
            <pc:sldMk cId="518066897" sldId="385"/>
            <ac:cxnSpMk id="55" creationId="{8C8466D5-C54A-52A3-FD6E-D63367A2F229}"/>
          </ac:cxnSpMkLst>
        </pc:cxnChg>
        <pc:cxnChg chg="del">
          <ac:chgData name="蕭兆翔" userId="c09afb0b-60c9-45d8-81f2-4d7aa859f4bf" providerId="ADAL" clId="{4854481A-8E19-4E2D-80D3-255FC4688919}" dt="2024-10-14T03:03:48.750" v="6462" actId="478"/>
          <ac:cxnSpMkLst>
            <pc:docMk/>
            <pc:sldMk cId="518066897" sldId="385"/>
            <ac:cxnSpMk id="56" creationId="{6DB55A69-B39E-84FF-4D48-F49F697D11F1}"/>
          </ac:cxnSpMkLst>
        </pc:cxnChg>
      </pc:sldChg>
      <pc:sldChg chg="addSp delSp modSp add del mod ord">
        <pc:chgData name="蕭兆翔" userId="c09afb0b-60c9-45d8-81f2-4d7aa859f4bf" providerId="ADAL" clId="{4854481A-8E19-4E2D-80D3-255FC4688919}" dt="2024-10-06T15:29:01.053" v="6442" actId="2696"/>
        <pc:sldMkLst>
          <pc:docMk/>
          <pc:sldMk cId="1405308383" sldId="386"/>
        </pc:sldMkLst>
        <pc:spChg chg="add mod">
          <ac:chgData name="蕭兆翔" userId="c09afb0b-60c9-45d8-81f2-4d7aa859f4bf" providerId="ADAL" clId="{4854481A-8E19-4E2D-80D3-255FC4688919}" dt="2024-10-06T15:05:42.825" v="6441" actId="20577"/>
          <ac:spMkLst>
            <pc:docMk/>
            <pc:sldMk cId="1405308383" sldId="386"/>
            <ac:spMk id="8" creationId="{0F76EA47-6253-D57D-EB07-C2C6348027A3}"/>
          </ac:spMkLst>
        </pc:spChg>
        <pc:picChg chg="del mod">
          <ac:chgData name="蕭兆翔" userId="c09afb0b-60c9-45d8-81f2-4d7aa859f4bf" providerId="ADAL" clId="{4854481A-8E19-4E2D-80D3-255FC4688919}" dt="2024-10-06T14:59:44.120" v="6356" actId="478"/>
          <ac:picMkLst>
            <pc:docMk/>
            <pc:sldMk cId="1405308383" sldId="386"/>
            <ac:picMk id="4" creationId="{8784858A-53C1-5DC1-6501-84A24F853C9A}"/>
          </ac:picMkLst>
        </pc:picChg>
        <pc:picChg chg="add del mod modCrop">
          <ac:chgData name="蕭兆翔" userId="c09afb0b-60c9-45d8-81f2-4d7aa859f4bf" providerId="ADAL" clId="{4854481A-8E19-4E2D-80D3-255FC4688919}" dt="2024-10-06T14:59:44.120" v="6356" actId="478"/>
          <ac:picMkLst>
            <pc:docMk/>
            <pc:sldMk cId="1405308383" sldId="386"/>
            <ac:picMk id="5" creationId="{7ADD9EF4-B245-2E52-B320-BD84F2855A1B}"/>
          </ac:picMkLst>
        </pc:picChg>
        <pc:picChg chg="add mod">
          <ac:chgData name="蕭兆翔" userId="c09afb0b-60c9-45d8-81f2-4d7aa859f4bf" providerId="ADAL" clId="{4854481A-8E19-4E2D-80D3-255FC4688919}" dt="2024-10-06T14:59:49.145" v="6360" actId="1076"/>
          <ac:picMkLst>
            <pc:docMk/>
            <pc:sldMk cId="1405308383" sldId="386"/>
            <ac:picMk id="7" creationId="{963E33BD-4266-87C1-A31F-A8E2CA27C70A}"/>
          </ac:picMkLst>
        </pc:picChg>
      </pc:sldChg>
      <pc:sldChg chg="add del">
        <pc:chgData name="蕭兆翔" userId="c09afb0b-60c9-45d8-81f2-4d7aa859f4bf" providerId="ADAL" clId="{4854481A-8E19-4E2D-80D3-255FC4688919}" dt="2024-10-14T14:01:04.264" v="11064" actId="47"/>
        <pc:sldMkLst>
          <pc:docMk/>
          <pc:sldMk cId="3825458834" sldId="386"/>
        </pc:sldMkLst>
      </pc:sldChg>
      <pc:sldChg chg="addSp delSp modSp add mod">
        <pc:chgData name="蕭兆翔" userId="c09afb0b-60c9-45d8-81f2-4d7aa859f4bf" providerId="ADAL" clId="{4854481A-8E19-4E2D-80D3-255FC4688919}" dt="2024-10-14T06:35:03.694" v="8630" actId="20577"/>
        <pc:sldMkLst>
          <pc:docMk/>
          <pc:sldMk cId="1299899475" sldId="387"/>
        </pc:sldMkLst>
        <pc:spChg chg="mod">
          <ac:chgData name="蕭兆翔" userId="c09afb0b-60c9-45d8-81f2-4d7aa859f4bf" providerId="ADAL" clId="{4854481A-8E19-4E2D-80D3-255FC4688919}" dt="2024-10-14T03:33:59.204" v="6876" actId="20577"/>
          <ac:spMkLst>
            <pc:docMk/>
            <pc:sldMk cId="1299899475" sldId="387"/>
            <ac:spMk id="3" creationId="{63F4261D-EBAD-67A2-44A9-9A60F67F8018}"/>
          </ac:spMkLst>
        </pc:spChg>
        <pc:spChg chg="add mod">
          <ac:chgData name="蕭兆翔" userId="c09afb0b-60c9-45d8-81f2-4d7aa859f4bf" providerId="ADAL" clId="{4854481A-8E19-4E2D-80D3-255FC4688919}" dt="2024-10-14T06:35:03.694" v="8630" actId="20577"/>
          <ac:spMkLst>
            <pc:docMk/>
            <pc:sldMk cId="1299899475" sldId="387"/>
            <ac:spMk id="4" creationId="{AF0764F5-CA0F-0B27-554C-05967429EBB3}"/>
          </ac:spMkLst>
        </pc:spChg>
        <pc:spChg chg="mod">
          <ac:chgData name="蕭兆翔" userId="c09afb0b-60c9-45d8-81f2-4d7aa859f4bf" providerId="ADAL" clId="{4854481A-8E19-4E2D-80D3-255FC4688919}" dt="2024-10-14T03:37:51.927" v="7161" actId="1076"/>
          <ac:spMkLst>
            <pc:docMk/>
            <pc:sldMk cId="1299899475" sldId="387"/>
            <ac:spMk id="25" creationId="{69DD9C73-D518-C1F1-8979-165D923B3853}"/>
          </ac:spMkLst>
        </pc:spChg>
        <pc:spChg chg="mod">
          <ac:chgData name="蕭兆翔" userId="c09afb0b-60c9-45d8-81f2-4d7aa859f4bf" providerId="ADAL" clId="{4854481A-8E19-4E2D-80D3-255FC4688919}" dt="2024-10-14T03:37:51.927" v="7161" actId="1076"/>
          <ac:spMkLst>
            <pc:docMk/>
            <pc:sldMk cId="1299899475" sldId="387"/>
            <ac:spMk id="26" creationId="{963E7C86-339E-3AF7-3832-BBD8D40D7D41}"/>
          </ac:spMkLst>
        </pc:spChg>
        <pc:spChg chg="mod">
          <ac:chgData name="蕭兆翔" userId="c09afb0b-60c9-45d8-81f2-4d7aa859f4bf" providerId="ADAL" clId="{4854481A-8E19-4E2D-80D3-255FC4688919}" dt="2024-10-14T03:37:51.927" v="7161" actId="1076"/>
          <ac:spMkLst>
            <pc:docMk/>
            <pc:sldMk cId="1299899475" sldId="387"/>
            <ac:spMk id="28" creationId="{65B9B48C-1D0F-4674-39F9-00F18D19166F}"/>
          </ac:spMkLst>
        </pc:spChg>
        <pc:spChg chg="mod">
          <ac:chgData name="蕭兆翔" userId="c09afb0b-60c9-45d8-81f2-4d7aa859f4bf" providerId="ADAL" clId="{4854481A-8E19-4E2D-80D3-255FC4688919}" dt="2024-10-14T03:37:51.927" v="7161" actId="1076"/>
          <ac:spMkLst>
            <pc:docMk/>
            <pc:sldMk cId="1299899475" sldId="387"/>
            <ac:spMk id="29" creationId="{2B697610-E5B9-FC6F-307E-2C88E125325A}"/>
          </ac:spMkLst>
        </pc:spChg>
        <pc:spChg chg="del">
          <ac:chgData name="蕭兆翔" userId="c09afb0b-60c9-45d8-81f2-4d7aa859f4bf" providerId="ADAL" clId="{4854481A-8E19-4E2D-80D3-255FC4688919}" dt="2024-10-14T03:34:06.374" v="6877" actId="478"/>
          <ac:spMkLst>
            <pc:docMk/>
            <pc:sldMk cId="1299899475" sldId="387"/>
            <ac:spMk id="1049" creationId="{CEFC250B-7A3D-EA9E-6DA7-7D94679B9836}"/>
          </ac:spMkLst>
        </pc:spChg>
      </pc:sldChg>
      <pc:sldChg chg="addSp modSp add del mod">
        <pc:chgData name="蕭兆翔" userId="c09afb0b-60c9-45d8-81f2-4d7aa859f4bf" providerId="ADAL" clId="{4854481A-8E19-4E2D-80D3-255FC4688919}" dt="2024-10-06T15:29:01.053" v="6442" actId="2696"/>
        <pc:sldMkLst>
          <pc:docMk/>
          <pc:sldMk cId="1617063001" sldId="387"/>
        </pc:sldMkLst>
        <pc:spChg chg="add mod">
          <ac:chgData name="蕭兆翔" userId="c09afb0b-60c9-45d8-81f2-4d7aa859f4bf" providerId="ADAL" clId="{4854481A-8E19-4E2D-80D3-255FC4688919}" dt="2024-10-06T15:04:27.945" v="6393" actId="20577"/>
          <ac:spMkLst>
            <pc:docMk/>
            <pc:sldMk cId="1617063001" sldId="387"/>
            <ac:spMk id="4" creationId="{58A7782E-C3B3-485B-C9D1-9B2143086CA2}"/>
          </ac:spMkLst>
        </pc:spChg>
        <pc:spChg chg="add mod">
          <ac:chgData name="蕭兆翔" userId="c09afb0b-60c9-45d8-81f2-4d7aa859f4bf" providerId="ADAL" clId="{4854481A-8E19-4E2D-80D3-255FC4688919}" dt="2024-10-06T15:04:53.984" v="6405" actId="14100"/>
          <ac:spMkLst>
            <pc:docMk/>
            <pc:sldMk cId="1617063001" sldId="387"/>
            <ac:spMk id="5" creationId="{0722FD44-804D-C7DF-2A33-119C966FC73C}"/>
          </ac:spMkLst>
        </pc:spChg>
        <pc:spChg chg="add mod">
          <ac:chgData name="蕭兆翔" userId="c09afb0b-60c9-45d8-81f2-4d7aa859f4bf" providerId="ADAL" clId="{4854481A-8E19-4E2D-80D3-255FC4688919}" dt="2024-10-06T15:05:05.554" v="6408" actId="1076"/>
          <ac:spMkLst>
            <pc:docMk/>
            <pc:sldMk cId="1617063001" sldId="387"/>
            <ac:spMk id="7" creationId="{C91685C0-AE3C-8432-1ECE-405BCAF7838B}"/>
          </ac:spMkLst>
        </pc:spChg>
        <pc:picChg chg="add mod modCrop">
          <ac:chgData name="蕭兆翔" userId="c09afb0b-60c9-45d8-81f2-4d7aa859f4bf" providerId="ADAL" clId="{4854481A-8E19-4E2D-80D3-255FC4688919}" dt="2024-10-06T15:04:33.104" v="6396" actId="1076"/>
          <ac:picMkLst>
            <pc:docMk/>
            <pc:sldMk cId="1617063001" sldId="387"/>
            <ac:picMk id="3" creationId="{D0BE5257-E6AA-13FC-020F-197EEDA4F41A}"/>
          </ac:picMkLst>
        </pc:picChg>
        <pc:picChg chg="mod modCrop">
          <ac:chgData name="蕭兆翔" userId="c09afb0b-60c9-45d8-81f2-4d7aa859f4bf" providerId="ADAL" clId="{4854481A-8E19-4E2D-80D3-255FC4688919}" dt="2024-10-06T15:04:33.104" v="6396" actId="1076"/>
          <ac:picMkLst>
            <pc:docMk/>
            <pc:sldMk cId="1617063001" sldId="387"/>
            <ac:picMk id="6" creationId="{8B098259-B9D2-F897-F01D-6CD2D5DDE5C9}"/>
          </ac:picMkLst>
        </pc:picChg>
      </pc:sldChg>
      <pc:sldChg chg="addSp delSp modSp add mod ord">
        <pc:chgData name="蕭兆翔" userId="c09afb0b-60c9-45d8-81f2-4d7aa859f4bf" providerId="ADAL" clId="{4854481A-8E19-4E2D-80D3-255FC4688919}" dt="2024-10-14T07:42:49.667" v="9205"/>
        <pc:sldMkLst>
          <pc:docMk/>
          <pc:sldMk cId="540342426" sldId="388"/>
        </pc:sldMkLst>
        <pc:spChg chg="mod">
          <ac:chgData name="蕭兆翔" userId="c09afb0b-60c9-45d8-81f2-4d7aa859f4bf" providerId="ADAL" clId="{4854481A-8E19-4E2D-80D3-255FC4688919}" dt="2024-10-14T03:39:08.044" v="7191" actId="1076"/>
          <ac:spMkLst>
            <pc:docMk/>
            <pc:sldMk cId="540342426" sldId="388"/>
            <ac:spMk id="3" creationId="{63F4261D-EBAD-67A2-44A9-9A60F67F8018}"/>
          </ac:spMkLst>
        </pc:spChg>
        <pc:spChg chg="mod">
          <ac:chgData name="蕭兆翔" userId="c09afb0b-60c9-45d8-81f2-4d7aa859f4bf" providerId="ADAL" clId="{4854481A-8E19-4E2D-80D3-255FC4688919}" dt="2024-10-14T03:40:37.226" v="7362" actId="1076"/>
          <ac:spMkLst>
            <pc:docMk/>
            <pc:sldMk cId="540342426" sldId="388"/>
            <ac:spMk id="4" creationId="{AF0764F5-CA0F-0B27-554C-05967429EBB3}"/>
          </ac:spMkLst>
        </pc:spChg>
        <pc:spChg chg="del mod">
          <ac:chgData name="蕭兆翔" userId="c09afb0b-60c9-45d8-81f2-4d7aa859f4bf" providerId="ADAL" clId="{4854481A-8E19-4E2D-80D3-255FC4688919}" dt="2024-10-14T03:39:10.374" v="7194" actId="478"/>
          <ac:spMkLst>
            <pc:docMk/>
            <pc:sldMk cId="540342426" sldId="388"/>
            <ac:spMk id="25" creationId="{69DD9C73-D518-C1F1-8979-165D923B3853}"/>
          </ac:spMkLst>
        </pc:spChg>
        <pc:spChg chg="del">
          <ac:chgData name="蕭兆翔" userId="c09afb0b-60c9-45d8-81f2-4d7aa859f4bf" providerId="ADAL" clId="{4854481A-8E19-4E2D-80D3-255FC4688919}" dt="2024-10-14T03:39:11.495" v="7195" actId="478"/>
          <ac:spMkLst>
            <pc:docMk/>
            <pc:sldMk cId="540342426" sldId="388"/>
            <ac:spMk id="26" creationId="{963E7C86-339E-3AF7-3832-BBD8D40D7D41}"/>
          </ac:spMkLst>
        </pc:spChg>
        <pc:spChg chg="del">
          <ac:chgData name="蕭兆翔" userId="c09afb0b-60c9-45d8-81f2-4d7aa859f4bf" providerId="ADAL" clId="{4854481A-8E19-4E2D-80D3-255FC4688919}" dt="2024-10-14T03:39:11.495" v="7195" actId="478"/>
          <ac:spMkLst>
            <pc:docMk/>
            <pc:sldMk cId="540342426" sldId="388"/>
            <ac:spMk id="28" creationId="{65B9B48C-1D0F-4674-39F9-00F18D19166F}"/>
          </ac:spMkLst>
        </pc:spChg>
        <pc:spChg chg="del">
          <ac:chgData name="蕭兆翔" userId="c09afb0b-60c9-45d8-81f2-4d7aa859f4bf" providerId="ADAL" clId="{4854481A-8E19-4E2D-80D3-255FC4688919}" dt="2024-10-14T03:39:11.495" v="7195" actId="478"/>
          <ac:spMkLst>
            <pc:docMk/>
            <pc:sldMk cId="540342426" sldId="388"/>
            <ac:spMk id="29" creationId="{2B697610-E5B9-FC6F-307E-2C88E125325A}"/>
          </ac:spMkLst>
        </pc:spChg>
        <pc:graphicFrameChg chg="add mod">
          <ac:chgData name="蕭兆翔" userId="c09afb0b-60c9-45d8-81f2-4d7aa859f4bf" providerId="ADAL" clId="{4854481A-8E19-4E2D-80D3-255FC4688919}" dt="2024-10-14T07:42:49.667" v="9205"/>
          <ac:graphicFrameMkLst>
            <pc:docMk/>
            <pc:sldMk cId="540342426" sldId="388"/>
            <ac:graphicFrameMk id="5" creationId="{A7888426-2D08-B520-3190-C5A063468029}"/>
          </ac:graphicFrameMkLst>
        </pc:graphicFrameChg>
      </pc:sldChg>
      <pc:sldChg chg="addSp delSp modSp new mod">
        <pc:chgData name="蕭兆翔" userId="c09afb0b-60c9-45d8-81f2-4d7aa859f4bf" providerId="ADAL" clId="{4854481A-8E19-4E2D-80D3-255FC4688919}" dt="2024-10-14T07:21:49.952" v="8701" actId="1076"/>
        <pc:sldMkLst>
          <pc:docMk/>
          <pc:sldMk cId="3158669101" sldId="389"/>
        </pc:sldMkLst>
        <pc:spChg chg="add mod">
          <ac:chgData name="蕭兆翔" userId="c09afb0b-60c9-45d8-81f2-4d7aa859f4bf" providerId="ADAL" clId="{4854481A-8E19-4E2D-80D3-255FC4688919}" dt="2024-10-14T07:21:38.816" v="8699"/>
          <ac:spMkLst>
            <pc:docMk/>
            <pc:sldMk cId="3158669101" sldId="389"/>
            <ac:spMk id="10" creationId="{822AC8D9-720C-77E0-1FF8-3B7CE896D967}"/>
          </ac:spMkLst>
        </pc:spChg>
        <pc:picChg chg="add del mod">
          <ac:chgData name="蕭兆翔" userId="c09afb0b-60c9-45d8-81f2-4d7aa859f4bf" providerId="ADAL" clId="{4854481A-8E19-4E2D-80D3-255FC4688919}" dt="2024-10-14T04:14:19.269" v="7383" actId="478"/>
          <ac:picMkLst>
            <pc:docMk/>
            <pc:sldMk cId="3158669101" sldId="389"/>
            <ac:picMk id="3" creationId="{B761A42A-E3DD-3285-FD7F-457150B385B6}"/>
          </ac:picMkLst>
        </pc:picChg>
        <pc:picChg chg="add del mod">
          <ac:chgData name="蕭兆翔" userId="c09afb0b-60c9-45d8-81f2-4d7aa859f4bf" providerId="ADAL" clId="{4854481A-8E19-4E2D-80D3-255FC4688919}" dt="2024-10-14T04:14:20.733" v="7384" actId="478"/>
          <ac:picMkLst>
            <pc:docMk/>
            <pc:sldMk cId="3158669101" sldId="389"/>
            <ac:picMk id="4" creationId="{D57A6C28-FDC3-571B-AEB1-06547ADE6328}"/>
          </ac:picMkLst>
        </pc:picChg>
        <pc:picChg chg="add del mod">
          <ac:chgData name="蕭兆翔" userId="c09afb0b-60c9-45d8-81f2-4d7aa859f4bf" providerId="ADAL" clId="{4854481A-8E19-4E2D-80D3-255FC4688919}" dt="2024-10-14T04:13:51.237" v="7378" actId="478"/>
          <ac:picMkLst>
            <pc:docMk/>
            <pc:sldMk cId="3158669101" sldId="389"/>
            <ac:picMk id="5" creationId="{DF2C9B87-D5C3-1441-7FD7-4989AD57FB4F}"/>
          </ac:picMkLst>
        </pc:picChg>
        <pc:picChg chg="add del mod">
          <ac:chgData name="蕭兆翔" userId="c09afb0b-60c9-45d8-81f2-4d7aa859f4bf" providerId="ADAL" clId="{4854481A-8E19-4E2D-80D3-255FC4688919}" dt="2024-10-14T04:15:19.300" v="7399" actId="478"/>
          <ac:picMkLst>
            <pc:docMk/>
            <pc:sldMk cId="3158669101" sldId="389"/>
            <ac:picMk id="6" creationId="{0A6DEB02-F67A-C688-1977-42D113EB4739}"/>
          </ac:picMkLst>
        </pc:picChg>
        <pc:picChg chg="add del mod">
          <ac:chgData name="蕭兆翔" userId="c09afb0b-60c9-45d8-81f2-4d7aa859f4bf" providerId="ADAL" clId="{4854481A-8E19-4E2D-80D3-255FC4688919}" dt="2024-10-14T04:14:27.928" v="7390" actId="478"/>
          <ac:picMkLst>
            <pc:docMk/>
            <pc:sldMk cId="3158669101" sldId="389"/>
            <ac:picMk id="7" creationId="{7AD50A2B-AA3D-4482-1803-AB60F72E0C16}"/>
          </ac:picMkLst>
        </pc:picChg>
        <pc:picChg chg="add del mod">
          <ac:chgData name="蕭兆翔" userId="c09afb0b-60c9-45d8-81f2-4d7aa859f4bf" providerId="ADAL" clId="{4854481A-8E19-4E2D-80D3-255FC4688919}" dt="2024-10-14T04:14:27.474" v="7389" actId="478"/>
          <ac:picMkLst>
            <pc:docMk/>
            <pc:sldMk cId="3158669101" sldId="389"/>
            <ac:picMk id="8" creationId="{EB25B526-4360-E39B-C0CB-4B1600DBDE03}"/>
          </ac:picMkLst>
        </pc:picChg>
        <pc:picChg chg="add del mod">
          <ac:chgData name="蕭兆翔" userId="c09afb0b-60c9-45d8-81f2-4d7aa859f4bf" providerId="ADAL" clId="{4854481A-8E19-4E2D-80D3-255FC4688919}" dt="2024-10-14T04:15:20.581" v="7400" actId="478"/>
          <ac:picMkLst>
            <pc:docMk/>
            <pc:sldMk cId="3158669101" sldId="389"/>
            <ac:picMk id="9" creationId="{D5831AD9-10CF-0347-1673-1857C2F4F4B9}"/>
          </ac:picMkLst>
        </pc:picChg>
        <pc:picChg chg="add mod">
          <ac:chgData name="蕭兆翔" userId="c09afb0b-60c9-45d8-81f2-4d7aa859f4bf" providerId="ADAL" clId="{4854481A-8E19-4E2D-80D3-255FC4688919}" dt="2024-10-14T07:21:49.952" v="8701" actId="1076"/>
          <ac:picMkLst>
            <pc:docMk/>
            <pc:sldMk cId="3158669101" sldId="389"/>
            <ac:picMk id="1026" creationId="{4EDC9398-421A-99DA-9D0A-F84B149185C6}"/>
          </ac:picMkLst>
        </pc:picChg>
      </pc:sldChg>
      <pc:sldChg chg="addSp delSp modSp add mod">
        <pc:chgData name="蕭兆翔" userId="c09afb0b-60c9-45d8-81f2-4d7aa859f4bf" providerId="ADAL" clId="{4854481A-8E19-4E2D-80D3-255FC4688919}" dt="2024-10-14T07:21:58.106" v="8702"/>
        <pc:sldMkLst>
          <pc:docMk/>
          <pc:sldMk cId="1190195857" sldId="390"/>
        </pc:sldMkLst>
        <pc:spChg chg="add mod">
          <ac:chgData name="蕭兆翔" userId="c09afb0b-60c9-45d8-81f2-4d7aa859f4bf" providerId="ADAL" clId="{4854481A-8E19-4E2D-80D3-255FC4688919}" dt="2024-10-14T04:22:47.271" v="7681" actId="1076"/>
          <ac:spMkLst>
            <pc:docMk/>
            <pc:sldMk cId="1190195857" sldId="390"/>
            <ac:spMk id="6" creationId="{18937718-B499-411C-3E49-8F695F216A7E}"/>
          </ac:spMkLst>
        </pc:spChg>
        <pc:spChg chg="add mod">
          <ac:chgData name="蕭兆翔" userId="c09afb0b-60c9-45d8-81f2-4d7aa859f4bf" providerId="ADAL" clId="{4854481A-8E19-4E2D-80D3-255FC4688919}" dt="2024-10-14T04:24:56.345" v="7783" actId="1076"/>
          <ac:spMkLst>
            <pc:docMk/>
            <pc:sldMk cId="1190195857" sldId="390"/>
            <ac:spMk id="7" creationId="{EF6BDFE2-2942-3EB0-3114-322D5141C3E5}"/>
          </ac:spMkLst>
        </pc:spChg>
        <pc:spChg chg="add mod">
          <ac:chgData name="蕭兆翔" userId="c09afb0b-60c9-45d8-81f2-4d7aa859f4bf" providerId="ADAL" clId="{4854481A-8E19-4E2D-80D3-255FC4688919}" dt="2024-10-14T04:23:38.826" v="7719" actId="1076"/>
          <ac:spMkLst>
            <pc:docMk/>
            <pc:sldMk cId="1190195857" sldId="390"/>
            <ac:spMk id="8" creationId="{DE2FFAFF-A625-B801-D309-83A2179AB60D}"/>
          </ac:spMkLst>
        </pc:spChg>
        <pc:spChg chg="mod">
          <ac:chgData name="蕭兆翔" userId="c09afb0b-60c9-45d8-81f2-4d7aa859f4bf" providerId="ADAL" clId="{4854481A-8E19-4E2D-80D3-255FC4688919}" dt="2024-10-14T07:21:58.106" v="8702"/>
          <ac:spMkLst>
            <pc:docMk/>
            <pc:sldMk cId="1190195857" sldId="390"/>
            <ac:spMk id="10" creationId="{822AC8D9-720C-77E0-1FF8-3B7CE896D967}"/>
          </ac:spMkLst>
        </pc:spChg>
        <pc:spChg chg="add mod">
          <ac:chgData name="蕭兆翔" userId="c09afb0b-60c9-45d8-81f2-4d7aa859f4bf" providerId="ADAL" clId="{4854481A-8E19-4E2D-80D3-255FC4688919}" dt="2024-10-14T04:24:38.498" v="7769" actId="1076"/>
          <ac:spMkLst>
            <pc:docMk/>
            <pc:sldMk cId="1190195857" sldId="390"/>
            <ac:spMk id="11" creationId="{124A8191-FACF-A386-AA1E-32F6D6E7E53A}"/>
          </ac:spMkLst>
        </pc:spChg>
        <pc:spChg chg="add mod">
          <ac:chgData name="蕭兆翔" userId="c09afb0b-60c9-45d8-81f2-4d7aa859f4bf" providerId="ADAL" clId="{4854481A-8E19-4E2D-80D3-255FC4688919}" dt="2024-10-14T04:24:47.364" v="7778" actId="1076"/>
          <ac:spMkLst>
            <pc:docMk/>
            <pc:sldMk cId="1190195857" sldId="390"/>
            <ac:spMk id="13" creationId="{B923F8BB-9CC8-EB0F-A830-97E148BAF4B6}"/>
          </ac:spMkLst>
        </pc:spChg>
        <pc:graphicFrameChg chg="add mod modGraphic">
          <ac:chgData name="蕭兆翔" userId="c09afb0b-60c9-45d8-81f2-4d7aa859f4bf" providerId="ADAL" clId="{4854481A-8E19-4E2D-80D3-255FC4688919}" dt="2024-10-14T04:22:47.271" v="7681" actId="1076"/>
          <ac:graphicFrameMkLst>
            <pc:docMk/>
            <pc:sldMk cId="1190195857" sldId="390"/>
            <ac:graphicFrameMk id="3" creationId="{E9C53B6B-8BAB-4746-97E4-FC01FB4B9D4E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04:24:56.345" v="7783" actId="1076"/>
          <ac:graphicFrameMkLst>
            <pc:docMk/>
            <pc:sldMk cId="1190195857" sldId="390"/>
            <ac:graphicFrameMk id="4" creationId="{1A47635C-78DF-D897-23E0-0EDE82235D25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04:24:17.667" v="7745" actId="20577"/>
          <ac:graphicFrameMkLst>
            <pc:docMk/>
            <pc:sldMk cId="1190195857" sldId="390"/>
            <ac:graphicFrameMk id="9" creationId="{C5CAAEE1-4B50-4CF1-5A10-21DA3D3E77C2}"/>
          </ac:graphicFrameMkLst>
        </pc:graphicFrameChg>
        <pc:picChg chg="add del mod">
          <ac:chgData name="蕭兆翔" userId="c09afb0b-60c9-45d8-81f2-4d7aa859f4bf" providerId="ADAL" clId="{4854481A-8E19-4E2D-80D3-255FC4688919}" dt="2024-10-14T04:24:05.757" v="7727" actId="478"/>
          <ac:picMkLst>
            <pc:docMk/>
            <pc:sldMk cId="1190195857" sldId="390"/>
            <ac:picMk id="12" creationId="{8B0CDAD4-A2F2-E1C0-95F5-7F6F581EE986}"/>
          </ac:picMkLst>
        </pc:picChg>
        <pc:picChg chg="add del mod">
          <ac:chgData name="蕭兆翔" userId="c09afb0b-60c9-45d8-81f2-4d7aa859f4bf" providerId="ADAL" clId="{4854481A-8E19-4E2D-80D3-255FC4688919}" dt="2024-10-14T04:21:42.597" v="7620" actId="478"/>
          <ac:picMkLst>
            <pc:docMk/>
            <pc:sldMk cId="1190195857" sldId="390"/>
            <ac:picMk id="1026" creationId="{4EDC9398-421A-99DA-9D0A-F84B149185C6}"/>
          </ac:picMkLst>
        </pc:picChg>
      </pc:sldChg>
      <pc:sldChg chg="addSp delSp modSp add mod">
        <pc:chgData name="蕭兆翔" userId="c09afb0b-60c9-45d8-81f2-4d7aa859f4bf" providerId="ADAL" clId="{4854481A-8E19-4E2D-80D3-255FC4688919}" dt="2024-10-14T07:21:32.728" v="8698" actId="20577"/>
        <pc:sldMkLst>
          <pc:docMk/>
          <pc:sldMk cId="557126742" sldId="391"/>
        </pc:sldMkLst>
        <pc:spChg chg="mod">
          <ac:chgData name="蕭兆翔" userId="c09afb0b-60c9-45d8-81f2-4d7aa859f4bf" providerId="ADAL" clId="{4854481A-8E19-4E2D-80D3-255FC4688919}" dt="2024-10-14T05:49:44.304" v="8476" actId="1076"/>
          <ac:spMkLst>
            <pc:docMk/>
            <pc:sldMk cId="557126742" sldId="391"/>
            <ac:spMk id="8" creationId="{DE2FFAFF-A625-B801-D309-83A2179AB60D}"/>
          </ac:spMkLst>
        </pc:spChg>
        <pc:spChg chg="mod">
          <ac:chgData name="蕭兆翔" userId="c09afb0b-60c9-45d8-81f2-4d7aa859f4bf" providerId="ADAL" clId="{4854481A-8E19-4E2D-80D3-255FC4688919}" dt="2024-10-14T07:21:32.728" v="8698" actId="20577"/>
          <ac:spMkLst>
            <pc:docMk/>
            <pc:sldMk cId="557126742" sldId="391"/>
            <ac:spMk id="10" creationId="{822AC8D9-720C-77E0-1FF8-3B7CE896D967}"/>
          </ac:spMkLst>
        </pc:spChg>
        <pc:spChg chg="add mod">
          <ac:chgData name="蕭兆翔" userId="c09afb0b-60c9-45d8-81f2-4d7aa859f4bf" providerId="ADAL" clId="{4854481A-8E19-4E2D-80D3-255FC4688919}" dt="2024-10-14T04:27:11.253" v="7813" actId="1582"/>
          <ac:spMkLst>
            <pc:docMk/>
            <pc:sldMk cId="557126742" sldId="391"/>
            <ac:spMk id="14" creationId="{1689ABA1-AF27-C9F3-A743-6C97803DCB9A}"/>
          </ac:spMkLst>
        </pc:spChg>
        <pc:spChg chg="add del mod">
          <ac:chgData name="蕭兆翔" userId="c09afb0b-60c9-45d8-81f2-4d7aa859f4bf" providerId="ADAL" clId="{4854481A-8E19-4E2D-80D3-255FC4688919}" dt="2024-10-14T05:47:43.186" v="8454" actId="478"/>
          <ac:spMkLst>
            <pc:docMk/>
            <pc:sldMk cId="557126742" sldId="391"/>
            <ac:spMk id="15" creationId="{8273CAFF-08C1-EC17-37DA-4AEF25B5AD8E}"/>
          </ac:spMkLst>
        </pc:spChg>
        <pc:spChg chg="add mod ord">
          <ac:chgData name="蕭兆翔" userId="c09afb0b-60c9-45d8-81f2-4d7aa859f4bf" providerId="ADAL" clId="{4854481A-8E19-4E2D-80D3-255FC4688919}" dt="2024-10-14T05:50:29.361" v="8488" actId="166"/>
          <ac:spMkLst>
            <pc:docMk/>
            <pc:sldMk cId="557126742" sldId="391"/>
            <ac:spMk id="16" creationId="{0CA1B602-90C7-9DF2-B1B6-65796E599157}"/>
          </ac:spMkLst>
        </pc:spChg>
        <pc:spChg chg="add mod">
          <ac:chgData name="蕭兆翔" userId="c09afb0b-60c9-45d8-81f2-4d7aa859f4bf" providerId="ADAL" clId="{4854481A-8E19-4E2D-80D3-255FC4688919}" dt="2024-10-14T05:49:38.274" v="8471" actId="12789"/>
          <ac:spMkLst>
            <pc:docMk/>
            <pc:sldMk cId="557126742" sldId="391"/>
            <ac:spMk id="17" creationId="{16865C45-A1DD-F3B6-F1B9-BB5979E72646}"/>
          </ac:spMkLst>
        </pc:spChg>
        <pc:spChg chg="add mod">
          <ac:chgData name="蕭兆翔" userId="c09afb0b-60c9-45d8-81f2-4d7aa859f4bf" providerId="ADAL" clId="{4854481A-8E19-4E2D-80D3-255FC4688919}" dt="2024-10-14T05:49:38.274" v="8471" actId="12789"/>
          <ac:spMkLst>
            <pc:docMk/>
            <pc:sldMk cId="557126742" sldId="391"/>
            <ac:spMk id="18" creationId="{369B152E-DD7D-69D4-D26A-4EA240D348E6}"/>
          </ac:spMkLst>
        </pc:spChg>
        <pc:spChg chg="add mod">
          <ac:chgData name="蕭兆翔" userId="c09afb0b-60c9-45d8-81f2-4d7aa859f4bf" providerId="ADAL" clId="{4854481A-8E19-4E2D-80D3-255FC4688919}" dt="2024-10-14T05:49:38.274" v="8471" actId="12789"/>
          <ac:spMkLst>
            <pc:docMk/>
            <pc:sldMk cId="557126742" sldId="391"/>
            <ac:spMk id="19" creationId="{930279DB-672D-78CA-499E-F39B756C4227}"/>
          </ac:spMkLst>
        </pc:spChg>
        <pc:spChg chg="add del mod">
          <ac:chgData name="蕭兆翔" userId="c09afb0b-60c9-45d8-81f2-4d7aa859f4bf" providerId="ADAL" clId="{4854481A-8E19-4E2D-80D3-255FC4688919}" dt="2024-10-14T05:49:42.969" v="8474" actId="478"/>
          <ac:spMkLst>
            <pc:docMk/>
            <pc:sldMk cId="557126742" sldId="391"/>
            <ac:spMk id="20" creationId="{D9AF7A9D-60F6-F682-BF42-8F1A29ECEE60}"/>
          </ac:spMkLst>
        </pc:spChg>
        <pc:spChg chg="add del mod">
          <ac:chgData name="蕭兆翔" userId="c09afb0b-60c9-45d8-81f2-4d7aa859f4bf" providerId="ADAL" clId="{4854481A-8E19-4E2D-80D3-255FC4688919}" dt="2024-10-14T05:49:42.441" v="8473" actId="478"/>
          <ac:spMkLst>
            <pc:docMk/>
            <pc:sldMk cId="557126742" sldId="391"/>
            <ac:spMk id="21" creationId="{2500D48E-0D61-D10F-192A-58A1F595A1D4}"/>
          </ac:spMkLst>
        </pc:spChg>
        <pc:spChg chg="add del mod">
          <ac:chgData name="蕭兆翔" userId="c09afb0b-60c9-45d8-81f2-4d7aa859f4bf" providerId="ADAL" clId="{4854481A-8E19-4E2D-80D3-255FC4688919}" dt="2024-10-14T05:49:41.505" v="8472" actId="478"/>
          <ac:spMkLst>
            <pc:docMk/>
            <pc:sldMk cId="557126742" sldId="391"/>
            <ac:spMk id="22" creationId="{3216FF85-E03E-369E-6B70-080700FA4A1C}"/>
          </ac:spMkLst>
        </pc:spChg>
        <pc:spChg chg="add del mod">
          <ac:chgData name="蕭兆翔" userId="c09afb0b-60c9-45d8-81f2-4d7aa859f4bf" providerId="ADAL" clId="{4854481A-8E19-4E2D-80D3-255FC4688919}" dt="2024-10-14T05:49:54.784" v="8481" actId="478"/>
          <ac:spMkLst>
            <pc:docMk/>
            <pc:sldMk cId="557126742" sldId="391"/>
            <ac:spMk id="23" creationId="{4B526698-0FFD-0072-16DF-BD2952137287}"/>
          </ac:spMkLst>
        </pc:spChg>
        <pc:spChg chg="add del mod">
          <ac:chgData name="蕭兆翔" userId="c09afb0b-60c9-45d8-81f2-4d7aa859f4bf" providerId="ADAL" clId="{4854481A-8E19-4E2D-80D3-255FC4688919}" dt="2024-10-14T05:49:54.217" v="8480" actId="478"/>
          <ac:spMkLst>
            <pc:docMk/>
            <pc:sldMk cId="557126742" sldId="391"/>
            <ac:spMk id="24" creationId="{9800D14D-AE62-3E32-E431-78C964249263}"/>
          </ac:spMkLst>
        </pc:spChg>
        <pc:spChg chg="add del mod">
          <ac:chgData name="蕭兆翔" userId="c09afb0b-60c9-45d8-81f2-4d7aa859f4bf" providerId="ADAL" clId="{4854481A-8E19-4E2D-80D3-255FC4688919}" dt="2024-10-14T05:49:53.015" v="8479" actId="478"/>
          <ac:spMkLst>
            <pc:docMk/>
            <pc:sldMk cId="557126742" sldId="391"/>
            <ac:spMk id="25" creationId="{8973AB26-AFCA-F82B-5D90-64753F81C629}"/>
          </ac:spMkLst>
        </pc:spChg>
        <pc:spChg chg="add del">
          <ac:chgData name="蕭兆翔" userId="c09afb0b-60c9-45d8-81f2-4d7aa859f4bf" providerId="ADAL" clId="{4854481A-8E19-4E2D-80D3-255FC4688919}" dt="2024-10-14T05:47:58.546" v="8456" actId="478"/>
          <ac:spMkLst>
            <pc:docMk/>
            <pc:sldMk cId="557126742" sldId="391"/>
            <ac:spMk id="27" creationId="{52D9DF1A-3CBB-DAC3-ABEB-E4A77EFB6882}"/>
          </ac:spMkLst>
        </pc:spChg>
        <pc:spChg chg="add del mod">
          <ac:chgData name="蕭兆翔" userId="c09afb0b-60c9-45d8-81f2-4d7aa859f4bf" providerId="ADAL" clId="{4854481A-8E19-4E2D-80D3-255FC4688919}" dt="2024-10-14T05:48:44.297" v="8464" actId="478"/>
          <ac:spMkLst>
            <pc:docMk/>
            <pc:sldMk cId="557126742" sldId="391"/>
            <ac:spMk id="28" creationId="{22812B90-07F7-D518-4AA9-F241B3A6A998}"/>
          </ac:spMkLst>
        </pc:spChg>
        <pc:spChg chg="add del">
          <ac:chgData name="蕭兆翔" userId="c09afb0b-60c9-45d8-81f2-4d7aa859f4bf" providerId="ADAL" clId="{4854481A-8E19-4E2D-80D3-255FC4688919}" dt="2024-10-14T05:48:59.553" v="8466" actId="478"/>
          <ac:spMkLst>
            <pc:docMk/>
            <pc:sldMk cId="557126742" sldId="391"/>
            <ac:spMk id="29" creationId="{80367A69-B13B-2BEB-DF2A-CF687E59029D}"/>
          </ac:spMkLst>
        </pc:spChg>
        <pc:spChg chg="add del mod">
          <ac:chgData name="蕭兆翔" userId="c09afb0b-60c9-45d8-81f2-4d7aa859f4bf" providerId="ADAL" clId="{4854481A-8E19-4E2D-80D3-255FC4688919}" dt="2024-10-14T05:49:21.237" v="8469" actId="478"/>
          <ac:spMkLst>
            <pc:docMk/>
            <pc:sldMk cId="557126742" sldId="391"/>
            <ac:spMk id="30" creationId="{071F3047-23FA-2788-DBF0-6D9998D2CB0F}"/>
          </ac:spMkLst>
        </pc:spChg>
        <pc:spChg chg="add mod">
          <ac:chgData name="蕭兆翔" userId="c09afb0b-60c9-45d8-81f2-4d7aa859f4bf" providerId="ADAL" clId="{4854481A-8E19-4E2D-80D3-255FC4688919}" dt="2024-10-14T05:49:50.300" v="8478" actId="1076"/>
          <ac:spMkLst>
            <pc:docMk/>
            <pc:sldMk cId="557126742" sldId="391"/>
            <ac:spMk id="31" creationId="{B0E2F985-E438-09A3-F7DF-D1982878CDF0}"/>
          </ac:spMkLst>
        </pc:spChg>
        <pc:spChg chg="add mod">
          <ac:chgData name="蕭兆翔" userId="c09afb0b-60c9-45d8-81f2-4d7aa859f4bf" providerId="ADAL" clId="{4854481A-8E19-4E2D-80D3-255FC4688919}" dt="2024-10-14T05:49:50.300" v="8478" actId="1076"/>
          <ac:spMkLst>
            <pc:docMk/>
            <pc:sldMk cId="557126742" sldId="391"/>
            <ac:spMk id="32" creationId="{7B2A0E07-0EC7-0053-3A42-757277AF82D8}"/>
          </ac:spMkLst>
        </pc:spChg>
        <pc:spChg chg="add mod">
          <ac:chgData name="蕭兆翔" userId="c09afb0b-60c9-45d8-81f2-4d7aa859f4bf" providerId="ADAL" clId="{4854481A-8E19-4E2D-80D3-255FC4688919}" dt="2024-10-14T05:49:50.300" v="8478" actId="1076"/>
          <ac:spMkLst>
            <pc:docMk/>
            <pc:sldMk cId="557126742" sldId="391"/>
            <ac:spMk id="33" creationId="{7D5345AA-F5A7-B96D-3D2A-B095AAF16D28}"/>
          </ac:spMkLst>
        </pc:spChg>
        <pc:spChg chg="add mod">
          <ac:chgData name="蕭兆翔" userId="c09afb0b-60c9-45d8-81f2-4d7aa859f4bf" providerId="ADAL" clId="{4854481A-8E19-4E2D-80D3-255FC4688919}" dt="2024-10-14T05:49:58.594" v="8483" actId="1076"/>
          <ac:spMkLst>
            <pc:docMk/>
            <pc:sldMk cId="557126742" sldId="391"/>
            <ac:spMk id="34" creationId="{1C5001DF-6CFE-D44D-18DB-208C10FC6873}"/>
          </ac:spMkLst>
        </pc:spChg>
        <pc:spChg chg="add mod">
          <ac:chgData name="蕭兆翔" userId="c09afb0b-60c9-45d8-81f2-4d7aa859f4bf" providerId="ADAL" clId="{4854481A-8E19-4E2D-80D3-255FC4688919}" dt="2024-10-14T05:49:58.594" v="8483" actId="1076"/>
          <ac:spMkLst>
            <pc:docMk/>
            <pc:sldMk cId="557126742" sldId="391"/>
            <ac:spMk id="35" creationId="{D472DB16-9273-3114-C9D6-C0D2575C25DF}"/>
          </ac:spMkLst>
        </pc:spChg>
        <pc:spChg chg="add mod">
          <ac:chgData name="蕭兆翔" userId="c09afb0b-60c9-45d8-81f2-4d7aa859f4bf" providerId="ADAL" clId="{4854481A-8E19-4E2D-80D3-255FC4688919}" dt="2024-10-14T05:49:58.594" v="8483" actId="1076"/>
          <ac:spMkLst>
            <pc:docMk/>
            <pc:sldMk cId="557126742" sldId="391"/>
            <ac:spMk id="36" creationId="{9F8A840D-8E86-4F44-C74D-E9247B4900EE}"/>
          </ac:spMkLst>
        </pc:spChg>
        <pc:spChg chg="add mod">
          <ac:chgData name="蕭兆翔" userId="c09afb0b-60c9-45d8-81f2-4d7aa859f4bf" providerId="ADAL" clId="{4854481A-8E19-4E2D-80D3-255FC4688919}" dt="2024-10-14T05:50:26.153" v="8487"/>
          <ac:spMkLst>
            <pc:docMk/>
            <pc:sldMk cId="557126742" sldId="391"/>
            <ac:spMk id="37" creationId="{13420F3F-5FD0-3AD4-5B57-667EF8F0AC88}"/>
          </ac:spMkLst>
        </pc:spChg>
        <pc:graphicFrameChg chg="modGraphic">
          <ac:chgData name="蕭兆翔" userId="c09afb0b-60c9-45d8-81f2-4d7aa859f4bf" providerId="ADAL" clId="{4854481A-8E19-4E2D-80D3-255FC4688919}" dt="2024-10-14T04:25:44.597" v="7807" actId="207"/>
          <ac:graphicFrameMkLst>
            <pc:docMk/>
            <pc:sldMk cId="557126742" sldId="391"/>
            <ac:graphicFrameMk id="9" creationId="{C5CAAEE1-4B50-4CF1-5A10-21DA3D3E77C2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04:54:21.638" v="8089" actId="21"/>
          <ac:graphicFrameMkLst>
            <pc:docMk/>
            <pc:sldMk cId="557126742" sldId="391"/>
            <ac:graphicFrameMk id="26" creationId="{E9C53B6B-8BAB-4746-97E4-FC01FB4B9D4E}"/>
          </ac:graphicFrameMkLst>
        </pc:graphicFrameChg>
        <pc:picChg chg="add del mod">
          <ac:chgData name="蕭兆翔" userId="c09afb0b-60c9-45d8-81f2-4d7aa859f4bf" providerId="ADAL" clId="{4854481A-8E19-4E2D-80D3-255FC4688919}" dt="2024-10-14T04:25:53.581" v="7809" actId="478"/>
          <ac:picMkLst>
            <pc:docMk/>
            <pc:sldMk cId="557126742" sldId="391"/>
            <ac:picMk id="12" creationId="{0C13CBF6-4829-E29E-F515-3E1877894CAC}"/>
          </ac:picMkLst>
        </pc:picChg>
      </pc:sldChg>
      <pc:sldChg chg="addSp delSp modSp add mod">
        <pc:chgData name="蕭兆翔" userId="c09afb0b-60c9-45d8-81f2-4d7aa859f4bf" providerId="ADAL" clId="{4854481A-8E19-4E2D-80D3-255FC4688919}" dt="2024-10-14T04:54:22.722" v="8090"/>
        <pc:sldMkLst>
          <pc:docMk/>
          <pc:sldMk cId="2769959152" sldId="392"/>
        </pc:sldMkLst>
        <pc:spChg chg="del">
          <ac:chgData name="蕭兆翔" userId="c09afb0b-60c9-45d8-81f2-4d7aa859f4bf" providerId="ADAL" clId="{4854481A-8E19-4E2D-80D3-255FC4688919}" dt="2024-10-14T04:31:30.108" v="7858" actId="478"/>
          <ac:spMkLst>
            <pc:docMk/>
            <pc:sldMk cId="2769959152" sldId="392"/>
            <ac:spMk id="6" creationId="{18937718-B499-411C-3E49-8F695F216A7E}"/>
          </ac:spMkLst>
        </pc:spChg>
        <pc:spChg chg="del">
          <ac:chgData name="蕭兆翔" userId="c09afb0b-60c9-45d8-81f2-4d7aa859f4bf" providerId="ADAL" clId="{4854481A-8E19-4E2D-80D3-255FC4688919}" dt="2024-10-14T04:31:31.542" v="7859" actId="478"/>
          <ac:spMkLst>
            <pc:docMk/>
            <pc:sldMk cId="2769959152" sldId="392"/>
            <ac:spMk id="7" creationId="{EF6BDFE2-2942-3EB0-3114-322D5141C3E5}"/>
          </ac:spMkLst>
        </pc:spChg>
        <pc:spChg chg="del">
          <ac:chgData name="蕭兆翔" userId="c09afb0b-60c9-45d8-81f2-4d7aa859f4bf" providerId="ADAL" clId="{4854481A-8E19-4E2D-80D3-255FC4688919}" dt="2024-10-14T04:31:39.788" v="7862" actId="478"/>
          <ac:spMkLst>
            <pc:docMk/>
            <pc:sldMk cId="2769959152" sldId="392"/>
            <ac:spMk id="8" creationId="{DE2FFAFF-A625-B801-D309-83A2179AB60D}"/>
          </ac:spMkLst>
        </pc:spChg>
        <pc:spChg chg="mod">
          <ac:chgData name="蕭兆翔" userId="c09afb0b-60c9-45d8-81f2-4d7aa859f4bf" providerId="ADAL" clId="{4854481A-8E19-4E2D-80D3-255FC4688919}" dt="2024-10-14T04:53:39.406" v="8081" actId="207"/>
          <ac:spMkLst>
            <pc:docMk/>
            <pc:sldMk cId="2769959152" sldId="392"/>
            <ac:spMk id="10" creationId="{822AC8D9-720C-77E0-1FF8-3B7CE896D967}"/>
          </ac:spMkLst>
        </pc:spChg>
        <pc:spChg chg="mod">
          <ac:chgData name="蕭兆翔" userId="c09afb0b-60c9-45d8-81f2-4d7aa859f4bf" providerId="ADAL" clId="{4854481A-8E19-4E2D-80D3-255FC4688919}" dt="2024-10-14T04:53:58.581" v="8085" actId="20577"/>
          <ac:spMkLst>
            <pc:docMk/>
            <pc:sldMk cId="2769959152" sldId="392"/>
            <ac:spMk id="11" creationId="{124A8191-FACF-A386-AA1E-32F6D6E7E53A}"/>
          </ac:spMkLst>
        </pc:spChg>
        <pc:spChg chg="del">
          <ac:chgData name="蕭兆翔" userId="c09afb0b-60c9-45d8-81f2-4d7aa859f4bf" providerId="ADAL" clId="{4854481A-8E19-4E2D-80D3-255FC4688919}" dt="2024-10-14T04:31:41.610" v="7863" actId="478"/>
          <ac:spMkLst>
            <pc:docMk/>
            <pc:sldMk cId="2769959152" sldId="392"/>
            <ac:spMk id="13" creationId="{B923F8BB-9CC8-EB0F-A830-97E148BAF4B6}"/>
          </ac:spMkLst>
        </pc:spChg>
        <pc:spChg chg="del">
          <ac:chgData name="蕭兆翔" userId="c09afb0b-60c9-45d8-81f2-4d7aa859f4bf" providerId="ADAL" clId="{4854481A-8E19-4E2D-80D3-255FC4688919}" dt="2024-10-14T04:31:22.697" v="7854" actId="478"/>
          <ac:spMkLst>
            <pc:docMk/>
            <pc:sldMk cId="2769959152" sldId="392"/>
            <ac:spMk id="14" creationId="{1689ABA1-AF27-C9F3-A743-6C97803DCB9A}"/>
          </ac:spMkLst>
        </pc:spChg>
        <pc:spChg chg="del">
          <ac:chgData name="蕭兆翔" userId="c09afb0b-60c9-45d8-81f2-4d7aa859f4bf" providerId="ADAL" clId="{4854481A-8E19-4E2D-80D3-255FC4688919}" dt="2024-10-14T04:31:25.770" v="7857" actId="478"/>
          <ac:spMkLst>
            <pc:docMk/>
            <pc:sldMk cId="2769959152" sldId="392"/>
            <ac:spMk id="15" creationId="{8273CAFF-08C1-EC17-37DA-4AEF25B5AD8E}"/>
          </ac:spMkLst>
        </pc:spChg>
        <pc:spChg chg="del">
          <ac:chgData name="蕭兆翔" userId="c09afb0b-60c9-45d8-81f2-4d7aa859f4bf" providerId="ADAL" clId="{4854481A-8E19-4E2D-80D3-255FC4688919}" dt="2024-10-14T04:31:21.714" v="7853" actId="478"/>
          <ac:spMkLst>
            <pc:docMk/>
            <pc:sldMk cId="2769959152" sldId="392"/>
            <ac:spMk id="16" creationId="{0CA1B602-90C7-9DF2-B1B6-65796E599157}"/>
          </ac:spMkLst>
        </pc:spChg>
        <pc:spChg chg="del">
          <ac:chgData name="蕭兆翔" userId="c09afb0b-60c9-45d8-81f2-4d7aa859f4bf" providerId="ADAL" clId="{4854481A-8E19-4E2D-80D3-255FC4688919}" dt="2024-10-14T04:31:25.770" v="7857" actId="478"/>
          <ac:spMkLst>
            <pc:docMk/>
            <pc:sldMk cId="2769959152" sldId="392"/>
            <ac:spMk id="17" creationId="{16865C45-A1DD-F3B6-F1B9-BB5979E72646}"/>
          </ac:spMkLst>
        </pc:spChg>
        <pc:spChg chg="del">
          <ac:chgData name="蕭兆翔" userId="c09afb0b-60c9-45d8-81f2-4d7aa859f4bf" providerId="ADAL" clId="{4854481A-8E19-4E2D-80D3-255FC4688919}" dt="2024-10-14T04:31:25.770" v="7857" actId="478"/>
          <ac:spMkLst>
            <pc:docMk/>
            <pc:sldMk cId="2769959152" sldId="392"/>
            <ac:spMk id="18" creationId="{369B152E-DD7D-69D4-D26A-4EA240D348E6}"/>
          </ac:spMkLst>
        </pc:spChg>
        <pc:spChg chg="del">
          <ac:chgData name="蕭兆翔" userId="c09afb0b-60c9-45d8-81f2-4d7aa859f4bf" providerId="ADAL" clId="{4854481A-8E19-4E2D-80D3-255FC4688919}" dt="2024-10-14T04:31:25.770" v="7857" actId="478"/>
          <ac:spMkLst>
            <pc:docMk/>
            <pc:sldMk cId="2769959152" sldId="392"/>
            <ac:spMk id="19" creationId="{930279DB-672D-78CA-499E-F39B756C4227}"/>
          </ac:spMkLst>
        </pc:spChg>
        <pc:spChg chg="del">
          <ac:chgData name="蕭兆翔" userId="c09afb0b-60c9-45d8-81f2-4d7aa859f4bf" providerId="ADAL" clId="{4854481A-8E19-4E2D-80D3-255FC4688919}" dt="2024-10-14T04:31:25.770" v="7857" actId="478"/>
          <ac:spMkLst>
            <pc:docMk/>
            <pc:sldMk cId="2769959152" sldId="392"/>
            <ac:spMk id="20" creationId="{D9AF7A9D-60F6-F682-BF42-8F1A29ECEE60}"/>
          </ac:spMkLst>
        </pc:spChg>
        <pc:spChg chg="del">
          <ac:chgData name="蕭兆翔" userId="c09afb0b-60c9-45d8-81f2-4d7aa859f4bf" providerId="ADAL" clId="{4854481A-8E19-4E2D-80D3-255FC4688919}" dt="2024-10-14T04:31:25.770" v="7857" actId="478"/>
          <ac:spMkLst>
            <pc:docMk/>
            <pc:sldMk cId="2769959152" sldId="392"/>
            <ac:spMk id="21" creationId="{2500D48E-0D61-D10F-192A-58A1F595A1D4}"/>
          </ac:spMkLst>
        </pc:spChg>
        <pc:spChg chg="del">
          <ac:chgData name="蕭兆翔" userId="c09afb0b-60c9-45d8-81f2-4d7aa859f4bf" providerId="ADAL" clId="{4854481A-8E19-4E2D-80D3-255FC4688919}" dt="2024-10-14T04:31:25.770" v="7857" actId="478"/>
          <ac:spMkLst>
            <pc:docMk/>
            <pc:sldMk cId="2769959152" sldId="392"/>
            <ac:spMk id="22" creationId="{3216FF85-E03E-369E-6B70-080700FA4A1C}"/>
          </ac:spMkLst>
        </pc:spChg>
        <pc:spChg chg="del">
          <ac:chgData name="蕭兆翔" userId="c09afb0b-60c9-45d8-81f2-4d7aa859f4bf" providerId="ADAL" clId="{4854481A-8E19-4E2D-80D3-255FC4688919}" dt="2024-10-14T04:31:25.770" v="7857" actId="478"/>
          <ac:spMkLst>
            <pc:docMk/>
            <pc:sldMk cId="2769959152" sldId="392"/>
            <ac:spMk id="23" creationId="{4B526698-0FFD-0072-16DF-BD2952137287}"/>
          </ac:spMkLst>
        </pc:spChg>
        <pc:spChg chg="del">
          <ac:chgData name="蕭兆翔" userId="c09afb0b-60c9-45d8-81f2-4d7aa859f4bf" providerId="ADAL" clId="{4854481A-8E19-4E2D-80D3-255FC4688919}" dt="2024-10-14T04:31:25.770" v="7857" actId="478"/>
          <ac:spMkLst>
            <pc:docMk/>
            <pc:sldMk cId="2769959152" sldId="392"/>
            <ac:spMk id="24" creationId="{9800D14D-AE62-3E32-E431-78C964249263}"/>
          </ac:spMkLst>
        </pc:spChg>
        <pc:spChg chg="del">
          <ac:chgData name="蕭兆翔" userId="c09afb0b-60c9-45d8-81f2-4d7aa859f4bf" providerId="ADAL" clId="{4854481A-8E19-4E2D-80D3-255FC4688919}" dt="2024-10-14T04:31:25.770" v="7857" actId="478"/>
          <ac:spMkLst>
            <pc:docMk/>
            <pc:sldMk cId="2769959152" sldId="392"/>
            <ac:spMk id="25" creationId="{8973AB26-AFCA-F82B-5D90-64753F81C629}"/>
          </ac:spMkLst>
        </pc:spChg>
        <pc:spChg chg="add del mod">
          <ac:chgData name="蕭兆翔" userId="c09afb0b-60c9-45d8-81f2-4d7aa859f4bf" providerId="ADAL" clId="{4854481A-8E19-4E2D-80D3-255FC4688919}" dt="2024-10-14T04:49:53.769" v="7927" actId="478"/>
          <ac:spMkLst>
            <pc:docMk/>
            <pc:sldMk cId="2769959152" sldId="392"/>
            <ac:spMk id="31" creationId="{FEAA96C4-3606-45BB-1968-0CEDF77E85AC}"/>
          </ac:spMkLst>
        </pc:spChg>
        <pc:spChg chg="add del mod">
          <ac:chgData name="蕭兆翔" userId="c09afb0b-60c9-45d8-81f2-4d7aa859f4bf" providerId="ADAL" clId="{4854481A-8E19-4E2D-80D3-255FC4688919}" dt="2024-10-14T04:49:54.737" v="7928" actId="478"/>
          <ac:spMkLst>
            <pc:docMk/>
            <pc:sldMk cId="2769959152" sldId="392"/>
            <ac:spMk id="32" creationId="{DF55110D-CF83-FA07-883B-350367D7037F}"/>
          </ac:spMkLst>
        </pc:spChg>
        <pc:graphicFrameChg chg="add del mod">
          <ac:chgData name="蕭兆翔" userId="c09afb0b-60c9-45d8-81f2-4d7aa859f4bf" providerId="ADAL" clId="{4854481A-8E19-4E2D-80D3-255FC4688919}" dt="2024-10-14T04:54:13.032" v="8086" actId="21"/>
          <ac:graphicFrameMkLst>
            <pc:docMk/>
            <pc:sldMk cId="2769959152" sldId="392"/>
            <ac:graphicFrameMk id="3" creationId="{E9C53B6B-8BAB-4746-97E4-FC01FB4B9D4E}"/>
          </ac:graphicFrameMkLst>
        </pc:graphicFrameChg>
        <pc:graphicFrameChg chg="add del">
          <ac:chgData name="蕭兆翔" userId="c09afb0b-60c9-45d8-81f2-4d7aa859f4bf" providerId="ADAL" clId="{4854481A-8E19-4E2D-80D3-255FC4688919}" dt="2024-10-14T04:31:37.657" v="7861" actId="478"/>
          <ac:graphicFrameMkLst>
            <pc:docMk/>
            <pc:sldMk cId="2769959152" sldId="392"/>
            <ac:graphicFrameMk id="4" creationId="{1A47635C-78DF-D897-23E0-0EDE82235D25}"/>
          </ac:graphicFrameMkLst>
        </pc:graphicFrameChg>
        <pc:graphicFrameChg chg="modGraphic">
          <ac:chgData name="蕭兆翔" userId="c09afb0b-60c9-45d8-81f2-4d7aa859f4bf" providerId="ADAL" clId="{4854481A-8E19-4E2D-80D3-255FC4688919}" dt="2024-10-14T04:33:31.824" v="7878" actId="207"/>
          <ac:graphicFrameMkLst>
            <pc:docMk/>
            <pc:sldMk cId="2769959152" sldId="392"/>
            <ac:graphicFrameMk id="9" creationId="{C5CAAEE1-4B50-4CF1-5A10-21DA3D3E77C2}"/>
          </ac:graphicFrameMkLst>
        </pc:graphicFrameChg>
        <pc:graphicFrameChg chg="add mod">
          <ac:chgData name="蕭兆翔" userId="c09afb0b-60c9-45d8-81f2-4d7aa859f4bf" providerId="ADAL" clId="{4854481A-8E19-4E2D-80D3-255FC4688919}" dt="2024-10-14T04:54:22.722" v="8090"/>
          <ac:graphicFrameMkLst>
            <pc:docMk/>
            <pc:sldMk cId="2769959152" sldId="392"/>
            <ac:graphicFrameMk id="33" creationId="{E9C53B6B-8BAB-4746-97E4-FC01FB4B9D4E}"/>
          </ac:graphicFrameMkLst>
        </pc:graphicFrameChg>
        <pc:cxnChg chg="add del mod">
          <ac:chgData name="蕭兆翔" userId="c09afb0b-60c9-45d8-81f2-4d7aa859f4bf" providerId="ADAL" clId="{4854481A-8E19-4E2D-80D3-255FC4688919}" dt="2024-10-14T04:47:12.773" v="7880" actId="478"/>
          <ac:cxnSpMkLst>
            <pc:docMk/>
            <pc:sldMk cId="2769959152" sldId="392"/>
            <ac:cxnSpMk id="12" creationId="{C5F29AA4-95AC-04EF-3314-FEF99BB30CA4}"/>
          </ac:cxnSpMkLst>
        </pc:cxnChg>
        <pc:cxnChg chg="add mod">
          <ac:chgData name="蕭兆翔" userId="c09afb0b-60c9-45d8-81f2-4d7aa859f4bf" providerId="ADAL" clId="{4854481A-8E19-4E2D-80D3-255FC4688919}" dt="2024-10-14T04:32:04.976" v="7871" actId="14100"/>
          <ac:cxnSpMkLst>
            <pc:docMk/>
            <pc:sldMk cId="2769959152" sldId="392"/>
            <ac:cxnSpMk id="26" creationId="{08B204A5-2C4D-7E08-100D-BA0BD3EFCF51}"/>
          </ac:cxnSpMkLst>
        </pc:cxnChg>
      </pc:sldChg>
      <pc:sldChg chg="addSp delSp modSp add mod">
        <pc:chgData name="蕭兆翔" userId="c09afb0b-60c9-45d8-81f2-4d7aa859f4bf" providerId="ADAL" clId="{4854481A-8E19-4E2D-80D3-255FC4688919}" dt="2024-10-15T05:33:18.819" v="14566" actId="1076"/>
        <pc:sldMkLst>
          <pc:docMk/>
          <pc:sldMk cId="3780021135" sldId="393"/>
        </pc:sldMkLst>
        <pc:spChg chg="mod ord">
          <ac:chgData name="蕭兆翔" userId="c09afb0b-60c9-45d8-81f2-4d7aa859f4bf" providerId="ADAL" clId="{4854481A-8E19-4E2D-80D3-255FC4688919}" dt="2024-10-14T07:28:43.345" v="8813" actId="20577"/>
          <ac:spMkLst>
            <pc:docMk/>
            <pc:sldMk cId="3780021135" sldId="393"/>
            <ac:spMk id="3" creationId="{63F4261D-EBAD-67A2-44A9-9A60F67F8018}"/>
          </ac:spMkLst>
        </pc:spChg>
        <pc:spChg chg="del mod">
          <ac:chgData name="蕭兆翔" userId="c09afb0b-60c9-45d8-81f2-4d7aa859f4bf" providerId="ADAL" clId="{4854481A-8E19-4E2D-80D3-255FC4688919}" dt="2024-10-14T04:58:34.548" v="8131" actId="478"/>
          <ac:spMkLst>
            <pc:docMk/>
            <pc:sldMk cId="3780021135" sldId="393"/>
            <ac:spMk id="4" creationId="{AF0764F5-CA0F-0B27-554C-05967429EBB3}"/>
          </ac:spMkLst>
        </pc:spChg>
        <pc:spChg chg="add mod">
          <ac:chgData name="蕭兆翔" userId="c09afb0b-60c9-45d8-81f2-4d7aa859f4bf" providerId="ADAL" clId="{4854481A-8E19-4E2D-80D3-255FC4688919}" dt="2024-10-15T05:31:52.971" v="14536" actId="1076"/>
          <ac:spMkLst>
            <pc:docMk/>
            <pc:sldMk cId="3780021135" sldId="393"/>
            <ac:spMk id="4" creationId="{FAE8A4B5-CDDF-55C5-717E-BC8A71C12361}"/>
          </ac:spMkLst>
        </pc:spChg>
        <pc:spChg chg="add mod">
          <ac:chgData name="蕭兆翔" userId="c09afb0b-60c9-45d8-81f2-4d7aa859f4bf" providerId="ADAL" clId="{4854481A-8E19-4E2D-80D3-255FC4688919}" dt="2024-10-15T05:31:01.078" v="14493" actId="1076"/>
          <ac:spMkLst>
            <pc:docMk/>
            <pc:sldMk cId="3780021135" sldId="393"/>
            <ac:spMk id="8" creationId="{2D91B575-7B20-2A13-6131-AA89F9ADE02E}"/>
          </ac:spMkLst>
        </pc:spChg>
        <pc:spChg chg="add mod">
          <ac:chgData name="蕭兆翔" userId="c09afb0b-60c9-45d8-81f2-4d7aa859f4bf" providerId="ADAL" clId="{4854481A-8E19-4E2D-80D3-255FC4688919}" dt="2024-10-15T05:31:01.078" v="14493" actId="1076"/>
          <ac:spMkLst>
            <pc:docMk/>
            <pc:sldMk cId="3780021135" sldId="393"/>
            <ac:spMk id="9" creationId="{5F5CCD72-9C6D-3065-7666-EB9D5D745A69}"/>
          </ac:spMkLst>
        </pc:spChg>
        <pc:spChg chg="add mod">
          <ac:chgData name="蕭兆翔" userId="c09afb0b-60c9-45d8-81f2-4d7aa859f4bf" providerId="ADAL" clId="{4854481A-8E19-4E2D-80D3-255FC4688919}" dt="2024-10-15T05:31:01.078" v="14493" actId="1076"/>
          <ac:spMkLst>
            <pc:docMk/>
            <pc:sldMk cId="3780021135" sldId="393"/>
            <ac:spMk id="10" creationId="{B689271F-7834-98FB-C2A2-DC154D223298}"/>
          </ac:spMkLst>
        </pc:spChg>
        <pc:spChg chg="add mod">
          <ac:chgData name="蕭兆翔" userId="c09afb0b-60c9-45d8-81f2-4d7aa859f4bf" providerId="ADAL" clId="{4854481A-8E19-4E2D-80D3-255FC4688919}" dt="2024-10-15T05:31:01.078" v="14493" actId="1076"/>
          <ac:spMkLst>
            <pc:docMk/>
            <pc:sldMk cId="3780021135" sldId="393"/>
            <ac:spMk id="11" creationId="{2BD6DA22-5B45-9BF8-98FC-8A124358B207}"/>
          </ac:spMkLst>
        </pc:spChg>
        <pc:spChg chg="add mod">
          <ac:chgData name="蕭兆翔" userId="c09afb0b-60c9-45d8-81f2-4d7aa859f4bf" providerId="ADAL" clId="{4854481A-8E19-4E2D-80D3-255FC4688919}" dt="2024-10-15T05:31:27.469" v="14526" actId="20577"/>
          <ac:spMkLst>
            <pc:docMk/>
            <pc:sldMk cId="3780021135" sldId="393"/>
            <ac:spMk id="12" creationId="{46DE2414-4F7C-6149-7F85-A618C630CD3E}"/>
          </ac:spMkLst>
        </pc:spChg>
        <pc:spChg chg="add mod">
          <ac:chgData name="蕭兆翔" userId="c09afb0b-60c9-45d8-81f2-4d7aa859f4bf" providerId="ADAL" clId="{4854481A-8E19-4E2D-80D3-255FC4688919}" dt="2024-10-15T05:31:50.307" v="14535" actId="1076"/>
          <ac:spMkLst>
            <pc:docMk/>
            <pc:sldMk cId="3780021135" sldId="393"/>
            <ac:spMk id="13" creationId="{52940007-075B-E8F6-F476-C78D7843597B}"/>
          </ac:spMkLst>
        </pc:spChg>
        <pc:spChg chg="add mod">
          <ac:chgData name="蕭兆翔" userId="c09afb0b-60c9-45d8-81f2-4d7aa859f4bf" providerId="ADAL" clId="{4854481A-8E19-4E2D-80D3-255FC4688919}" dt="2024-10-15T05:32:00.729" v="14538" actId="1076"/>
          <ac:spMkLst>
            <pc:docMk/>
            <pc:sldMk cId="3780021135" sldId="393"/>
            <ac:spMk id="14" creationId="{B5098B61-C89B-4CE2-CEEC-8462889E835B}"/>
          </ac:spMkLst>
        </pc:spChg>
        <pc:spChg chg="add mod">
          <ac:chgData name="蕭兆翔" userId="c09afb0b-60c9-45d8-81f2-4d7aa859f4bf" providerId="ADAL" clId="{4854481A-8E19-4E2D-80D3-255FC4688919}" dt="2024-10-15T05:32:00.729" v="14538" actId="1076"/>
          <ac:spMkLst>
            <pc:docMk/>
            <pc:sldMk cId="3780021135" sldId="393"/>
            <ac:spMk id="15" creationId="{2919C6B1-150D-2BAD-95C8-A6C8DDFDCD9C}"/>
          </ac:spMkLst>
        </pc:spChg>
        <pc:spChg chg="add mod">
          <ac:chgData name="蕭兆翔" userId="c09afb0b-60c9-45d8-81f2-4d7aa859f4bf" providerId="ADAL" clId="{4854481A-8E19-4E2D-80D3-255FC4688919}" dt="2024-10-15T05:32:05.406" v="14540" actId="1076"/>
          <ac:spMkLst>
            <pc:docMk/>
            <pc:sldMk cId="3780021135" sldId="393"/>
            <ac:spMk id="16" creationId="{9B9DA891-4976-47DB-6B84-0F7C08C948DA}"/>
          </ac:spMkLst>
        </pc:spChg>
        <pc:spChg chg="add mod">
          <ac:chgData name="蕭兆翔" userId="c09afb0b-60c9-45d8-81f2-4d7aa859f4bf" providerId="ADAL" clId="{4854481A-8E19-4E2D-80D3-255FC4688919}" dt="2024-10-15T05:32:05.406" v="14540" actId="1076"/>
          <ac:spMkLst>
            <pc:docMk/>
            <pc:sldMk cId="3780021135" sldId="393"/>
            <ac:spMk id="17" creationId="{CAA957DF-6EFC-4EFC-64DF-815075E136EC}"/>
          </ac:spMkLst>
        </pc:spChg>
        <pc:spChg chg="add mod">
          <ac:chgData name="蕭兆翔" userId="c09afb0b-60c9-45d8-81f2-4d7aa859f4bf" providerId="ADAL" clId="{4854481A-8E19-4E2D-80D3-255FC4688919}" dt="2024-10-15T05:32:15.994" v="14542" actId="1076"/>
          <ac:spMkLst>
            <pc:docMk/>
            <pc:sldMk cId="3780021135" sldId="393"/>
            <ac:spMk id="18" creationId="{05F68F10-B251-8004-F845-332A07582204}"/>
          </ac:spMkLst>
        </pc:spChg>
        <pc:spChg chg="add mod">
          <ac:chgData name="蕭兆翔" userId="c09afb0b-60c9-45d8-81f2-4d7aa859f4bf" providerId="ADAL" clId="{4854481A-8E19-4E2D-80D3-255FC4688919}" dt="2024-10-15T05:32:15.994" v="14542" actId="1076"/>
          <ac:spMkLst>
            <pc:docMk/>
            <pc:sldMk cId="3780021135" sldId="393"/>
            <ac:spMk id="19" creationId="{9606650B-EE47-CDBD-2C7E-25D1049086D8}"/>
          </ac:spMkLst>
        </pc:spChg>
        <pc:spChg chg="del mod">
          <ac:chgData name="蕭兆翔" userId="c09afb0b-60c9-45d8-81f2-4d7aa859f4bf" providerId="ADAL" clId="{4854481A-8E19-4E2D-80D3-255FC4688919}" dt="2024-10-14T04:58:35.382" v="8132" actId="478"/>
          <ac:spMkLst>
            <pc:docMk/>
            <pc:sldMk cId="3780021135" sldId="393"/>
            <ac:spMk id="25" creationId="{69DD9C73-D518-C1F1-8979-165D923B3853}"/>
          </ac:spMkLst>
        </pc:spChg>
        <pc:spChg chg="del">
          <ac:chgData name="蕭兆翔" userId="c09afb0b-60c9-45d8-81f2-4d7aa859f4bf" providerId="ADAL" clId="{4854481A-8E19-4E2D-80D3-255FC4688919}" dt="2024-10-14T04:57:03.869" v="8106" actId="478"/>
          <ac:spMkLst>
            <pc:docMk/>
            <pc:sldMk cId="3780021135" sldId="393"/>
            <ac:spMk id="26" creationId="{963E7C86-339E-3AF7-3832-BBD8D40D7D41}"/>
          </ac:spMkLst>
        </pc:spChg>
        <pc:spChg chg="del">
          <ac:chgData name="蕭兆翔" userId="c09afb0b-60c9-45d8-81f2-4d7aa859f4bf" providerId="ADAL" clId="{4854481A-8E19-4E2D-80D3-255FC4688919}" dt="2024-10-14T04:57:04.999" v="8107" actId="478"/>
          <ac:spMkLst>
            <pc:docMk/>
            <pc:sldMk cId="3780021135" sldId="393"/>
            <ac:spMk id="28" creationId="{65B9B48C-1D0F-4674-39F9-00F18D19166F}"/>
          </ac:spMkLst>
        </pc:spChg>
        <pc:spChg chg="del">
          <ac:chgData name="蕭兆翔" userId="c09afb0b-60c9-45d8-81f2-4d7aa859f4bf" providerId="ADAL" clId="{4854481A-8E19-4E2D-80D3-255FC4688919}" dt="2024-10-14T04:57:02.751" v="8105" actId="478"/>
          <ac:spMkLst>
            <pc:docMk/>
            <pc:sldMk cId="3780021135" sldId="393"/>
            <ac:spMk id="29" creationId="{2B697610-E5B9-FC6F-307E-2C88E125325A}"/>
          </ac:spMkLst>
        </pc:spChg>
        <pc:graphicFrameChg chg="add mod modGraphic">
          <ac:chgData name="蕭兆翔" userId="c09afb0b-60c9-45d8-81f2-4d7aa859f4bf" providerId="ADAL" clId="{4854481A-8E19-4E2D-80D3-255FC4688919}" dt="2024-10-15T05:31:01.078" v="14493" actId="1076"/>
          <ac:graphicFrameMkLst>
            <pc:docMk/>
            <pc:sldMk cId="3780021135" sldId="393"/>
            <ac:graphicFrameMk id="5" creationId="{727D5F6B-5FDF-C4B6-7263-85D90DFD61BF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5T05:31:01.078" v="14493" actId="1076"/>
          <ac:graphicFrameMkLst>
            <pc:docMk/>
            <pc:sldMk cId="3780021135" sldId="393"/>
            <ac:graphicFrameMk id="6" creationId="{A56A0828-83FA-F652-0366-07B1EE144414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5T05:31:01.078" v="14493" actId="1076"/>
          <ac:graphicFrameMkLst>
            <pc:docMk/>
            <pc:sldMk cId="3780021135" sldId="393"/>
            <ac:graphicFrameMk id="7" creationId="{C1828AD4-F82D-EF7F-E717-2000EF23DDF8}"/>
          </ac:graphicFrameMkLst>
        </pc:graphicFrameChg>
        <pc:picChg chg="add mod">
          <ac:chgData name="蕭兆翔" userId="c09afb0b-60c9-45d8-81f2-4d7aa859f4bf" providerId="ADAL" clId="{4854481A-8E19-4E2D-80D3-255FC4688919}" dt="2024-10-15T05:33:18.819" v="14566" actId="1076"/>
          <ac:picMkLst>
            <pc:docMk/>
            <pc:sldMk cId="3780021135" sldId="393"/>
            <ac:picMk id="20" creationId="{C50DA726-9E2B-4378-393F-1F8AB90DC36C}"/>
          </ac:picMkLst>
        </pc:picChg>
        <pc:picChg chg="add mod">
          <ac:chgData name="蕭兆翔" userId="c09afb0b-60c9-45d8-81f2-4d7aa859f4bf" providerId="ADAL" clId="{4854481A-8E19-4E2D-80D3-255FC4688919}" dt="2024-10-15T05:33:18.819" v="14566" actId="1076"/>
          <ac:picMkLst>
            <pc:docMk/>
            <pc:sldMk cId="3780021135" sldId="393"/>
            <ac:picMk id="21" creationId="{24374DCB-4532-ED56-ADF0-93D30A05FBA5}"/>
          </ac:picMkLst>
        </pc:picChg>
        <pc:picChg chg="add del mod">
          <ac:chgData name="蕭兆翔" userId="c09afb0b-60c9-45d8-81f2-4d7aa859f4bf" providerId="ADAL" clId="{4854481A-8E19-4E2D-80D3-255FC4688919}" dt="2024-10-14T05:01:40.182" v="8213" actId="478"/>
          <ac:picMkLst>
            <pc:docMk/>
            <pc:sldMk cId="3780021135" sldId="393"/>
            <ac:picMk id="57346" creationId="{00000000-0000-0000-0000-000000000000}"/>
          </ac:picMkLst>
        </pc:picChg>
      </pc:sldChg>
      <pc:sldChg chg="addSp delSp modSp new mod">
        <pc:chgData name="蕭兆翔" userId="c09afb0b-60c9-45d8-81f2-4d7aa859f4bf" providerId="ADAL" clId="{4854481A-8E19-4E2D-80D3-255FC4688919}" dt="2024-10-15T05:33:55.093" v="14584" actId="1076"/>
        <pc:sldMkLst>
          <pc:docMk/>
          <pc:sldMk cId="1792748267" sldId="394"/>
        </pc:sldMkLst>
        <pc:spChg chg="add mod">
          <ac:chgData name="蕭兆翔" userId="c09afb0b-60c9-45d8-81f2-4d7aa859f4bf" providerId="ADAL" clId="{4854481A-8E19-4E2D-80D3-255FC4688919}" dt="2024-10-14T06:45:57.690" v="8683" actId="20577"/>
          <ac:spMkLst>
            <pc:docMk/>
            <pc:sldMk cId="1792748267" sldId="394"/>
            <ac:spMk id="4" creationId="{4AD37EB5-5244-0366-70D7-63815AF9BADC}"/>
          </ac:spMkLst>
        </pc:spChg>
        <pc:spChg chg="add mod">
          <ac:chgData name="蕭兆翔" userId="c09afb0b-60c9-45d8-81f2-4d7aa859f4bf" providerId="ADAL" clId="{4854481A-8E19-4E2D-80D3-255FC4688919}" dt="2024-10-14T06:28:40.616" v="8617" actId="1076"/>
          <ac:spMkLst>
            <pc:docMk/>
            <pc:sldMk cId="1792748267" sldId="394"/>
            <ac:spMk id="7" creationId="{E8B52E5E-8937-4F7C-2E7E-B948C3CA8A72}"/>
          </ac:spMkLst>
        </pc:spChg>
        <pc:spChg chg="add mod">
          <ac:chgData name="蕭兆翔" userId="c09afb0b-60c9-45d8-81f2-4d7aa859f4bf" providerId="ADAL" clId="{4854481A-8E19-4E2D-80D3-255FC4688919}" dt="2024-10-15T05:33:45.585" v="14580" actId="1076"/>
          <ac:spMkLst>
            <pc:docMk/>
            <pc:sldMk cId="1792748267" sldId="394"/>
            <ac:spMk id="9" creationId="{F80AB3CA-73C6-B7DE-0E0B-4287BBE249FE}"/>
          </ac:spMkLst>
        </pc:spChg>
        <pc:spChg chg="add mod">
          <ac:chgData name="蕭兆翔" userId="c09afb0b-60c9-45d8-81f2-4d7aa859f4bf" providerId="ADAL" clId="{4854481A-8E19-4E2D-80D3-255FC4688919}" dt="2024-10-15T05:33:55.093" v="14584" actId="1076"/>
          <ac:spMkLst>
            <pc:docMk/>
            <pc:sldMk cId="1792748267" sldId="394"/>
            <ac:spMk id="10" creationId="{A2CF4F14-893D-2A4A-30E5-443D9B81F272}"/>
          </ac:spMkLst>
        </pc:spChg>
        <pc:graphicFrameChg chg="add mod">
          <ac:chgData name="蕭兆翔" userId="c09afb0b-60c9-45d8-81f2-4d7aa859f4bf" providerId="ADAL" clId="{4854481A-8E19-4E2D-80D3-255FC4688919}" dt="2024-10-14T06:28:40.616" v="8617" actId="1076"/>
          <ac:graphicFrameMkLst>
            <pc:docMk/>
            <pc:sldMk cId="1792748267" sldId="394"/>
            <ac:graphicFrameMk id="6" creationId="{5D205CA4-1096-44E2-1AB6-2A3198290810}"/>
          </ac:graphicFrameMkLst>
        </pc:graphicFrameChg>
        <pc:picChg chg="add mod">
          <ac:chgData name="蕭兆翔" userId="c09afb0b-60c9-45d8-81f2-4d7aa859f4bf" providerId="ADAL" clId="{4854481A-8E19-4E2D-80D3-255FC4688919}" dt="2024-10-14T06:28:49.203" v="8621" actId="1076"/>
          <ac:picMkLst>
            <pc:docMk/>
            <pc:sldMk cId="1792748267" sldId="394"/>
            <ac:picMk id="3" creationId="{7353EC88-4A6F-C909-89C1-E52091055575}"/>
          </ac:picMkLst>
        </pc:picChg>
        <pc:picChg chg="add mod">
          <ac:chgData name="蕭兆翔" userId="c09afb0b-60c9-45d8-81f2-4d7aa859f4bf" providerId="ADAL" clId="{4854481A-8E19-4E2D-80D3-255FC4688919}" dt="2024-10-15T05:32:33.094" v="14544" actId="1076"/>
          <ac:picMkLst>
            <pc:docMk/>
            <pc:sldMk cId="1792748267" sldId="394"/>
            <ac:picMk id="5" creationId="{575454E7-820B-F182-A296-122B46832774}"/>
          </ac:picMkLst>
        </pc:picChg>
        <pc:picChg chg="add del mod">
          <ac:chgData name="蕭兆翔" userId="c09afb0b-60c9-45d8-81f2-4d7aa859f4bf" providerId="ADAL" clId="{4854481A-8E19-4E2D-80D3-255FC4688919}" dt="2024-10-15T05:32:40.544" v="14547" actId="478"/>
          <ac:picMkLst>
            <pc:docMk/>
            <pc:sldMk cId="1792748267" sldId="394"/>
            <ac:picMk id="8" creationId="{381BCFA4-6137-91F1-637C-DDE8A0BEE961}"/>
          </ac:picMkLst>
        </pc:picChg>
      </pc:sldChg>
      <pc:sldChg chg="addSp delSp modSp add mod">
        <pc:chgData name="蕭兆翔" userId="c09afb0b-60c9-45d8-81f2-4d7aa859f4bf" providerId="ADAL" clId="{4854481A-8E19-4E2D-80D3-255FC4688919}" dt="2024-10-14T13:44:12.679" v="10998" actId="1076"/>
        <pc:sldMkLst>
          <pc:docMk/>
          <pc:sldMk cId="3661037127" sldId="395"/>
        </pc:sldMkLst>
        <pc:spChg chg="mod">
          <ac:chgData name="蕭兆翔" userId="c09afb0b-60c9-45d8-81f2-4d7aa859f4bf" providerId="ADAL" clId="{4854481A-8E19-4E2D-80D3-255FC4688919}" dt="2024-10-14T13:24:09.292" v="10800" actId="20577"/>
          <ac:spMkLst>
            <pc:docMk/>
            <pc:sldMk cId="3661037127" sldId="395"/>
            <ac:spMk id="2" creationId="{DA472428-308F-84FA-07D6-71D4722FC112}"/>
          </ac:spMkLst>
        </pc:spChg>
        <pc:spChg chg="add mod">
          <ac:chgData name="蕭兆翔" userId="c09afb0b-60c9-45d8-81f2-4d7aa859f4bf" providerId="ADAL" clId="{4854481A-8E19-4E2D-80D3-255FC4688919}" dt="2024-10-14T08:29:53.634" v="9823" actId="1076"/>
          <ac:spMkLst>
            <pc:docMk/>
            <pc:sldMk cId="3661037127" sldId="395"/>
            <ac:spMk id="6" creationId="{4722B1F7-06C4-A02A-0F6B-D31D002ACA41}"/>
          </ac:spMkLst>
        </pc:spChg>
        <pc:spChg chg="add mod">
          <ac:chgData name="蕭兆翔" userId="c09afb0b-60c9-45d8-81f2-4d7aa859f4bf" providerId="ADAL" clId="{4854481A-8E19-4E2D-80D3-255FC4688919}" dt="2024-10-14T08:29:53.634" v="9823" actId="1076"/>
          <ac:spMkLst>
            <pc:docMk/>
            <pc:sldMk cId="3661037127" sldId="395"/>
            <ac:spMk id="7" creationId="{2EF89A17-79AF-D6AA-365D-C0F757A44C20}"/>
          </ac:spMkLst>
        </pc:spChg>
        <pc:spChg chg="add del mod">
          <ac:chgData name="蕭兆翔" userId="c09afb0b-60c9-45d8-81f2-4d7aa859f4bf" providerId="ADAL" clId="{4854481A-8E19-4E2D-80D3-255FC4688919}" dt="2024-10-14T08:19:35.093" v="9749" actId="478"/>
          <ac:spMkLst>
            <pc:docMk/>
            <pc:sldMk cId="3661037127" sldId="395"/>
            <ac:spMk id="8" creationId="{1D58206A-1D57-0ADF-6417-7CBCEF1E0CF5}"/>
          </ac:spMkLst>
        </pc:spChg>
        <pc:spChg chg="add del mod">
          <ac:chgData name="蕭兆翔" userId="c09afb0b-60c9-45d8-81f2-4d7aa859f4bf" providerId="ADAL" clId="{4854481A-8E19-4E2D-80D3-255FC4688919}" dt="2024-10-14T08:16:33.922" v="9724" actId="478"/>
          <ac:spMkLst>
            <pc:docMk/>
            <pc:sldMk cId="3661037127" sldId="395"/>
            <ac:spMk id="9" creationId="{DB83995B-3E46-CCF2-9809-652F5BB3C22C}"/>
          </ac:spMkLst>
        </pc:spChg>
        <pc:spChg chg="add mod">
          <ac:chgData name="蕭兆翔" userId="c09afb0b-60c9-45d8-81f2-4d7aa859f4bf" providerId="ADAL" clId="{4854481A-8E19-4E2D-80D3-255FC4688919}" dt="2024-10-14T08:29:53.634" v="9823" actId="1076"/>
          <ac:spMkLst>
            <pc:docMk/>
            <pc:sldMk cId="3661037127" sldId="395"/>
            <ac:spMk id="11" creationId="{13AB9A58-CEFB-C7C9-16E3-E6BDFF62DC38}"/>
          </ac:spMkLst>
        </pc:spChg>
        <pc:spChg chg="add mod">
          <ac:chgData name="蕭兆翔" userId="c09afb0b-60c9-45d8-81f2-4d7aa859f4bf" providerId="ADAL" clId="{4854481A-8E19-4E2D-80D3-255FC4688919}" dt="2024-10-14T08:29:16.617" v="9785"/>
          <ac:spMkLst>
            <pc:docMk/>
            <pc:sldMk cId="3661037127" sldId="395"/>
            <ac:spMk id="14" creationId="{B634B2D3-3987-9B08-3AAC-3A45EE04CFD7}"/>
          </ac:spMkLst>
        </pc:spChg>
        <pc:spChg chg="add mod">
          <ac:chgData name="蕭兆翔" userId="c09afb0b-60c9-45d8-81f2-4d7aa859f4bf" providerId="ADAL" clId="{4854481A-8E19-4E2D-80D3-255FC4688919}" dt="2024-10-14T08:29:53.634" v="9823" actId="1076"/>
          <ac:spMkLst>
            <pc:docMk/>
            <pc:sldMk cId="3661037127" sldId="395"/>
            <ac:spMk id="16" creationId="{A044DA0B-556D-FCA8-F70C-89FE35D4B356}"/>
          </ac:spMkLst>
        </pc:spChg>
        <pc:spChg chg="add mod">
          <ac:chgData name="蕭兆翔" userId="c09afb0b-60c9-45d8-81f2-4d7aa859f4bf" providerId="ADAL" clId="{4854481A-8E19-4E2D-80D3-255FC4688919}" dt="2024-10-14T08:30:19.006" v="9830" actId="1076"/>
          <ac:spMkLst>
            <pc:docMk/>
            <pc:sldMk cId="3661037127" sldId="395"/>
            <ac:spMk id="20" creationId="{9D948F74-447F-9AC3-4FB6-73BFC84E1332}"/>
          </ac:spMkLst>
        </pc:spChg>
        <pc:spChg chg="add mod">
          <ac:chgData name="蕭兆翔" userId="c09afb0b-60c9-45d8-81f2-4d7aa859f4bf" providerId="ADAL" clId="{4854481A-8E19-4E2D-80D3-255FC4688919}" dt="2024-10-14T08:30:19.006" v="9830" actId="1076"/>
          <ac:spMkLst>
            <pc:docMk/>
            <pc:sldMk cId="3661037127" sldId="395"/>
            <ac:spMk id="21" creationId="{A4EFFEE8-3B3C-BC3E-4345-18F4EDEBC31D}"/>
          </ac:spMkLst>
        </pc:spChg>
        <pc:spChg chg="add mod">
          <ac:chgData name="蕭兆翔" userId="c09afb0b-60c9-45d8-81f2-4d7aa859f4bf" providerId="ADAL" clId="{4854481A-8E19-4E2D-80D3-255FC4688919}" dt="2024-10-14T08:30:25.758" v="9833" actId="20577"/>
          <ac:spMkLst>
            <pc:docMk/>
            <pc:sldMk cId="3661037127" sldId="395"/>
            <ac:spMk id="23" creationId="{4EC2A49A-EEE3-8071-8EEA-DFC5CFC86D43}"/>
          </ac:spMkLst>
        </pc:spChg>
        <pc:spChg chg="add mod">
          <ac:chgData name="蕭兆翔" userId="c09afb0b-60c9-45d8-81f2-4d7aa859f4bf" providerId="ADAL" clId="{4854481A-8E19-4E2D-80D3-255FC4688919}" dt="2024-10-14T08:30:01.249" v="9825" actId="1076"/>
          <ac:spMkLst>
            <pc:docMk/>
            <pc:sldMk cId="3661037127" sldId="395"/>
            <ac:spMk id="26" creationId="{ABF96F04-466C-9229-FF83-8164C005E804}"/>
          </ac:spMkLst>
        </pc:spChg>
        <pc:spChg chg="add mod">
          <ac:chgData name="蕭兆翔" userId="c09afb0b-60c9-45d8-81f2-4d7aa859f4bf" providerId="ADAL" clId="{4854481A-8E19-4E2D-80D3-255FC4688919}" dt="2024-10-14T13:04:06.813" v="10497" actId="1076"/>
          <ac:spMkLst>
            <pc:docMk/>
            <pc:sldMk cId="3661037127" sldId="395"/>
            <ac:spMk id="31" creationId="{802FA105-E669-BC35-362F-11598FADCE56}"/>
          </ac:spMkLst>
        </pc:spChg>
        <pc:spChg chg="add mod">
          <ac:chgData name="蕭兆翔" userId="c09afb0b-60c9-45d8-81f2-4d7aa859f4bf" providerId="ADAL" clId="{4854481A-8E19-4E2D-80D3-255FC4688919}" dt="2024-10-14T13:04:12.617" v="10498" actId="1076"/>
          <ac:spMkLst>
            <pc:docMk/>
            <pc:sldMk cId="3661037127" sldId="395"/>
            <ac:spMk id="32" creationId="{27C2EB12-88C8-7F03-430C-A91B8ECEB68C}"/>
          </ac:spMkLst>
        </pc:spChg>
        <pc:graphicFrameChg chg="add mod modGraphic">
          <ac:chgData name="蕭兆翔" userId="c09afb0b-60c9-45d8-81f2-4d7aa859f4bf" providerId="ADAL" clId="{4854481A-8E19-4E2D-80D3-255FC4688919}" dt="2024-10-14T08:29:53.634" v="9823" actId="1076"/>
          <ac:graphicFrameMkLst>
            <pc:docMk/>
            <pc:sldMk cId="3661037127" sldId="395"/>
            <ac:graphicFrameMk id="3" creationId="{3EEDF54A-0765-AE6D-E9E3-D405655C9709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08:29:53.634" v="9823" actId="1076"/>
          <ac:graphicFrameMkLst>
            <pc:docMk/>
            <pc:sldMk cId="3661037127" sldId="395"/>
            <ac:graphicFrameMk id="4" creationId="{2F910237-F874-D4B0-B76F-EE68F99854CD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08:29:53.634" v="9823" actId="1076"/>
          <ac:graphicFrameMkLst>
            <pc:docMk/>
            <pc:sldMk cId="3661037127" sldId="395"/>
            <ac:graphicFrameMk id="5" creationId="{06947508-179C-D27E-31DC-DDECBD84B71B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08:29:53.634" v="9823" actId="1076"/>
          <ac:graphicFrameMkLst>
            <pc:docMk/>
            <pc:sldMk cId="3661037127" sldId="395"/>
            <ac:graphicFrameMk id="10" creationId="{A5F20B5C-EA56-5467-D462-2D429CB26D74}"/>
          </ac:graphicFrameMkLst>
        </pc:graphicFrameChg>
        <pc:graphicFrameChg chg="add mod">
          <ac:chgData name="蕭兆翔" userId="c09afb0b-60c9-45d8-81f2-4d7aa859f4bf" providerId="ADAL" clId="{4854481A-8E19-4E2D-80D3-255FC4688919}" dt="2024-10-14T08:29:53.634" v="9823" actId="1076"/>
          <ac:graphicFrameMkLst>
            <pc:docMk/>
            <pc:sldMk cId="3661037127" sldId="395"/>
            <ac:graphicFrameMk id="12" creationId="{DC100970-19F5-1C01-C31C-D29DF48FF8E8}"/>
          </ac:graphicFrameMkLst>
        </pc:graphicFrameChg>
        <pc:graphicFrameChg chg="add mod">
          <ac:chgData name="蕭兆翔" userId="c09afb0b-60c9-45d8-81f2-4d7aa859f4bf" providerId="ADAL" clId="{4854481A-8E19-4E2D-80D3-255FC4688919}" dt="2024-10-14T08:34:08.094" v="9872" actId="1076"/>
          <ac:graphicFrameMkLst>
            <pc:docMk/>
            <pc:sldMk cId="3661037127" sldId="395"/>
            <ac:graphicFrameMk id="13" creationId="{26ABA120-AD74-B2A0-4902-CA97602EFFE4}"/>
          </ac:graphicFrameMkLst>
        </pc:graphicFrameChg>
        <pc:graphicFrameChg chg="add mod">
          <ac:chgData name="蕭兆翔" userId="c09afb0b-60c9-45d8-81f2-4d7aa859f4bf" providerId="ADAL" clId="{4854481A-8E19-4E2D-80D3-255FC4688919}" dt="2024-10-14T08:30:14.735" v="9827" actId="1076"/>
          <ac:graphicFrameMkLst>
            <pc:docMk/>
            <pc:sldMk cId="3661037127" sldId="395"/>
            <ac:graphicFrameMk id="17" creationId="{176B31D5-F490-0904-C457-E85CF0708637}"/>
          </ac:graphicFrameMkLst>
        </pc:graphicFrameChg>
        <pc:graphicFrameChg chg="add mod">
          <ac:chgData name="蕭兆翔" userId="c09afb0b-60c9-45d8-81f2-4d7aa859f4bf" providerId="ADAL" clId="{4854481A-8E19-4E2D-80D3-255FC4688919}" dt="2024-10-14T08:30:09.426" v="9826" actId="1076"/>
          <ac:graphicFrameMkLst>
            <pc:docMk/>
            <pc:sldMk cId="3661037127" sldId="395"/>
            <ac:graphicFrameMk id="18" creationId="{2B143436-2E3D-692E-3A2C-A0E77E7C8B39}"/>
          </ac:graphicFrameMkLst>
        </pc:graphicFrameChg>
        <pc:graphicFrameChg chg="add mod">
          <ac:chgData name="蕭兆翔" userId="c09afb0b-60c9-45d8-81f2-4d7aa859f4bf" providerId="ADAL" clId="{4854481A-8E19-4E2D-80D3-255FC4688919}" dt="2024-10-14T08:30:01.249" v="9825" actId="1076"/>
          <ac:graphicFrameMkLst>
            <pc:docMk/>
            <pc:sldMk cId="3661037127" sldId="395"/>
            <ac:graphicFrameMk id="19" creationId="{A78A02D8-635E-6650-2780-E2C34D056FAF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08:32:48.178" v="9857" actId="20577"/>
          <ac:graphicFrameMkLst>
            <pc:docMk/>
            <pc:sldMk cId="3661037127" sldId="395"/>
            <ac:graphicFrameMk id="22" creationId="{F1C15BD2-DB6B-404A-C667-6580BAAB6259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08:33:00.977" v="9858" actId="478"/>
          <ac:graphicFrameMkLst>
            <pc:docMk/>
            <pc:sldMk cId="3661037127" sldId="395"/>
            <ac:graphicFrameMk id="24" creationId="{78796731-C922-E934-994A-B48E8DDC7632}"/>
          </ac:graphicFrameMkLst>
        </pc:graphicFrameChg>
        <pc:graphicFrameChg chg="add del mod ord">
          <ac:chgData name="蕭兆翔" userId="c09afb0b-60c9-45d8-81f2-4d7aa859f4bf" providerId="ADAL" clId="{4854481A-8E19-4E2D-80D3-255FC4688919}" dt="2024-10-14T08:33:39.313" v="9868" actId="478"/>
          <ac:graphicFrameMkLst>
            <pc:docMk/>
            <pc:sldMk cId="3661037127" sldId="395"/>
            <ac:graphicFrameMk id="25" creationId="{EBCC3D65-991F-B861-4D48-1DEBC94EB342}"/>
          </ac:graphicFrameMkLst>
        </pc:graphicFrameChg>
        <pc:graphicFrameChg chg="add mod ord modGraphic">
          <ac:chgData name="蕭兆翔" userId="c09afb0b-60c9-45d8-81f2-4d7aa859f4bf" providerId="ADAL" clId="{4854481A-8E19-4E2D-80D3-255FC4688919}" dt="2024-10-14T08:52:41.407" v="9883" actId="1076"/>
          <ac:graphicFrameMkLst>
            <pc:docMk/>
            <pc:sldMk cId="3661037127" sldId="395"/>
            <ac:graphicFrameMk id="27" creationId="{A4D4F618-2705-F329-1603-04634651021E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08:43:35.623" v="9879" actId="1076"/>
          <ac:graphicFrameMkLst>
            <pc:docMk/>
            <pc:sldMk cId="3661037127" sldId="395"/>
            <ac:graphicFrameMk id="28" creationId="{4CFB1519-CC9E-3A27-3255-6F3422B642B7}"/>
          </ac:graphicFrameMkLst>
        </pc:graphicFrameChg>
        <pc:graphicFrameChg chg="add del mod modGraphic">
          <ac:chgData name="蕭兆翔" userId="c09afb0b-60c9-45d8-81f2-4d7aa859f4bf" providerId="ADAL" clId="{4854481A-8E19-4E2D-80D3-255FC4688919}" dt="2024-10-14T08:53:48.220" v="9891" actId="478"/>
          <ac:graphicFrameMkLst>
            <pc:docMk/>
            <pc:sldMk cId="3661037127" sldId="395"/>
            <ac:graphicFrameMk id="29" creationId="{E06F494C-AAE1-B5AF-99AA-D4F675A1D25F}"/>
          </ac:graphicFrameMkLst>
        </pc:graphicFrameChg>
        <pc:graphicFrameChg chg="add del mod modGraphic">
          <ac:chgData name="蕭兆翔" userId="c09afb0b-60c9-45d8-81f2-4d7aa859f4bf" providerId="ADAL" clId="{4854481A-8E19-4E2D-80D3-255FC4688919}" dt="2024-10-14T08:53:45.720" v="9890" actId="478"/>
          <ac:graphicFrameMkLst>
            <pc:docMk/>
            <pc:sldMk cId="3661037127" sldId="395"/>
            <ac:graphicFrameMk id="30" creationId="{9C094188-E2CD-E76B-1FC5-5EA3729D31E0}"/>
          </ac:graphicFrameMkLst>
        </pc:graphicFrameChg>
        <pc:picChg chg="mod">
          <ac:chgData name="蕭兆翔" userId="c09afb0b-60c9-45d8-81f2-4d7aa859f4bf" providerId="ADAL" clId="{4854481A-8E19-4E2D-80D3-255FC4688919}" dt="2024-10-14T13:44:12.679" v="10998" actId="1076"/>
          <ac:picMkLst>
            <pc:docMk/>
            <pc:sldMk cId="3661037127" sldId="395"/>
            <ac:picMk id="63491" creationId="{00000000-0000-0000-0000-000000000000}"/>
          </ac:picMkLst>
        </pc:picChg>
      </pc:sldChg>
      <pc:sldChg chg="addSp delSp modSp add mod ord">
        <pc:chgData name="蕭兆翔" userId="c09afb0b-60c9-45d8-81f2-4d7aa859f4bf" providerId="ADAL" clId="{4854481A-8E19-4E2D-80D3-255FC4688919}" dt="2024-10-14T07:39:45.974" v="9075"/>
        <pc:sldMkLst>
          <pc:docMk/>
          <pc:sldMk cId="4223565042" sldId="396"/>
        </pc:sldMkLst>
        <pc:spChg chg="mod">
          <ac:chgData name="蕭兆翔" userId="c09afb0b-60c9-45d8-81f2-4d7aa859f4bf" providerId="ADAL" clId="{4854481A-8E19-4E2D-80D3-255FC4688919}" dt="2024-10-14T07:29:25.673" v="8855" actId="20577"/>
          <ac:spMkLst>
            <pc:docMk/>
            <pc:sldMk cId="4223565042" sldId="396"/>
            <ac:spMk id="2" creationId="{DA472428-308F-84FA-07D6-71D4722FC112}"/>
          </ac:spMkLst>
        </pc:spChg>
        <pc:spChg chg="add mod">
          <ac:chgData name="蕭兆翔" userId="c09afb0b-60c9-45d8-81f2-4d7aa859f4bf" providerId="ADAL" clId="{4854481A-8E19-4E2D-80D3-255FC4688919}" dt="2024-10-14T07:31:22.232" v="8917" actId="1076"/>
          <ac:spMkLst>
            <pc:docMk/>
            <pc:sldMk cId="4223565042" sldId="396"/>
            <ac:spMk id="7" creationId="{E9CE3D1C-0383-03EA-8604-DCEA97054A76}"/>
          </ac:spMkLst>
        </pc:spChg>
        <pc:spChg chg="add mod">
          <ac:chgData name="蕭兆翔" userId="c09afb0b-60c9-45d8-81f2-4d7aa859f4bf" providerId="ADAL" clId="{4854481A-8E19-4E2D-80D3-255FC4688919}" dt="2024-10-14T07:31:22.232" v="8917" actId="1076"/>
          <ac:spMkLst>
            <pc:docMk/>
            <pc:sldMk cId="4223565042" sldId="396"/>
            <ac:spMk id="8" creationId="{A8601424-6BC7-BA3E-710E-41E96D17587F}"/>
          </ac:spMkLst>
        </pc:spChg>
        <pc:picChg chg="add del mod">
          <ac:chgData name="蕭兆翔" userId="c09afb0b-60c9-45d8-81f2-4d7aa859f4bf" providerId="ADAL" clId="{4854481A-8E19-4E2D-80D3-255FC4688919}" dt="2024-10-14T07:29:48.249" v="8860" actId="478"/>
          <ac:picMkLst>
            <pc:docMk/>
            <pc:sldMk cId="4223565042" sldId="396"/>
            <ac:picMk id="3" creationId="{9E68075B-9B38-67A7-AAD6-9AFD5183836A}"/>
          </ac:picMkLst>
        </pc:picChg>
        <pc:picChg chg="add mod">
          <ac:chgData name="蕭兆翔" userId="c09afb0b-60c9-45d8-81f2-4d7aa859f4bf" providerId="ADAL" clId="{4854481A-8E19-4E2D-80D3-255FC4688919}" dt="2024-10-14T07:31:17.344" v="8916" actId="1076"/>
          <ac:picMkLst>
            <pc:docMk/>
            <pc:sldMk cId="4223565042" sldId="396"/>
            <ac:picMk id="4" creationId="{8AC011B5-45FC-B11E-38E1-FD70ECA6507E}"/>
          </ac:picMkLst>
        </pc:picChg>
        <pc:picChg chg="add mod">
          <ac:chgData name="蕭兆翔" userId="c09afb0b-60c9-45d8-81f2-4d7aa859f4bf" providerId="ADAL" clId="{4854481A-8E19-4E2D-80D3-255FC4688919}" dt="2024-10-14T07:31:17.344" v="8916" actId="1076"/>
          <ac:picMkLst>
            <pc:docMk/>
            <pc:sldMk cId="4223565042" sldId="396"/>
            <ac:picMk id="5" creationId="{D74B13DC-7684-6A08-4781-FDCD5A9842D7}"/>
          </ac:picMkLst>
        </pc:picChg>
        <pc:picChg chg="del">
          <ac:chgData name="蕭兆翔" userId="c09afb0b-60c9-45d8-81f2-4d7aa859f4bf" providerId="ADAL" clId="{4854481A-8E19-4E2D-80D3-255FC4688919}" dt="2024-10-14T07:29:27.556" v="8856" actId="478"/>
          <ac:picMkLst>
            <pc:docMk/>
            <pc:sldMk cId="4223565042" sldId="396"/>
            <ac:picMk id="63491" creationId="{00000000-0000-0000-0000-000000000000}"/>
          </ac:picMkLst>
        </pc:picChg>
        <pc:cxnChg chg="add mod">
          <ac:chgData name="蕭兆翔" userId="c09afb0b-60c9-45d8-81f2-4d7aa859f4bf" providerId="ADAL" clId="{4854481A-8E19-4E2D-80D3-255FC4688919}" dt="2024-10-14T07:31:45.423" v="8924" actId="1076"/>
          <ac:cxnSpMkLst>
            <pc:docMk/>
            <pc:sldMk cId="4223565042" sldId="396"/>
            <ac:cxnSpMk id="10" creationId="{00D85F30-8A39-C6E7-51FE-A3F685FCA4E8}"/>
          </ac:cxnSpMkLst>
        </pc:cxnChg>
        <pc:cxnChg chg="add mod">
          <ac:chgData name="蕭兆翔" userId="c09afb0b-60c9-45d8-81f2-4d7aa859f4bf" providerId="ADAL" clId="{4854481A-8E19-4E2D-80D3-255FC4688919}" dt="2024-10-14T07:31:48.748" v="8926" actId="1076"/>
          <ac:cxnSpMkLst>
            <pc:docMk/>
            <pc:sldMk cId="4223565042" sldId="396"/>
            <ac:cxnSpMk id="13" creationId="{C95590FD-5FAA-7D6D-C92A-15B771A9DD76}"/>
          </ac:cxnSpMkLst>
        </pc:cxnChg>
      </pc:sldChg>
      <pc:sldChg chg="addSp delSp modSp add mod">
        <pc:chgData name="蕭兆翔" userId="c09afb0b-60c9-45d8-81f2-4d7aa859f4bf" providerId="ADAL" clId="{4854481A-8E19-4E2D-80D3-255FC4688919}" dt="2024-10-14T14:46:33.160" v="11327" actId="1076"/>
        <pc:sldMkLst>
          <pc:docMk/>
          <pc:sldMk cId="1672376774" sldId="397"/>
        </pc:sldMkLst>
        <pc:spChg chg="mod">
          <ac:chgData name="蕭兆翔" userId="c09afb0b-60c9-45d8-81f2-4d7aa859f4bf" providerId="ADAL" clId="{4854481A-8E19-4E2D-80D3-255FC4688919}" dt="2024-10-14T07:36:01.438" v="9058" actId="20577"/>
          <ac:spMkLst>
            <pc:docMk/>
            <pc:sldMk cId="1672376774" sldId="397"/>
            <ac:spMk id="2" creationId="{DA472428-308F-84FA-07D6-71D4722FC112}"/>
          </ac:spMkLst>
        </pc:spChg>
        <pc:spChg chg="add mod">
          <ac:chgData name="蕭兆翔" userId="c09afb0b-60c9-45d8-81f2-4d7aa859f4bf" providerId="ADAL" clId="{4854481A-8E19-4E2D-80D3-255FC4688919}" dt="2024-10-14T14:46:30.203" v="11325" actId="1076"/>
          <ac:spMkLst>
            <pc:docMk/>
            <pc:sldMk cId="1672376774" sldId="397"/>
            <ac:spMk id="4" creationId="{ECEF0E08-8D91-A2BE-9D51-6D681E4A88C9}"/>
          </ac:spMkLst>
        </pc:spChg>
        <pc:spChg chg="add mod">
          <ac:chgData name="蕭兆翔" userId="c09afb0b-60c9-45d8-81f2-4d7aa859f4bf" providerId="ADAL" clId="{4854481A-8E19-4E2D-80D3-255FC4688919}" dt="2024-10-14T14:46:30.203" v="11325" actId="1076"/>
          <ac:spMkLst>
            <pc:docMk/>
            <pc:sldMk cId="1672376774" sldId="397"/>
            <ac:spMk id="5" creationId="{3AF0B8BE-CBFD-24D3-66B6-32ADEBFC861F}"/>
          </ac:spMkLst>
        </pc:spChg>
        <pc:spChg chg="add mod">
          <ac:chgData name="蕭兆翔" userId="c09afb0b-60c9-45d8-81f2-4d7aa859f4bf" providerId="ADAL" clId="{4854481A-8E19-4E2D-80D3-255FC4688919}" dt="2024-10-14T14:46:30.203" v="11325" actId="1076"/>
          <ac:spMkLst>
            <pc:docMk/>
            <pc:sldMk cId="1672376774" sldId="397"/>
            <ac:spMk id="6" creationId="{4CD17E0A-9F1F-52B5-02B5-51DC4CAEA825}"/>
          </ac:spMkLst>
        </pc:spChg>
        <pc:spChg chg="add mod">
          <ac:chgData name="蕭兆翔" userId="c09afb0b-60c9-45d8-81f2-4d7aa859f4bf" providerId="ADAL" clId="{4854481A-8E19-4E2D-80D3-255FC4688919}" dt="2024-10-14T14:46:30.203" v="11325" actId="1076"/>
          <ac:spMkLst>
            <pc:docMk/>
            <pc:sldMk cId="1672376774" sldId="397"/>
            <ac:spMk id="7" creationId="{1A1CBCD1-C67F-84D7-07E1-2573B106C7DF}"/>
          </ac:spMkLst>
        </pc:spChg>
        <pc:picChg chg="add mod">
          <ac:chgData name="蕭兆翔" userId="c09afb0b-60c9-45d8-81f2-4d7aa859f4bf" providerId="ADAL" clId="{4854481A-8E19-4E2D-80D3-255FC4688919}" dt="2024-10-14T14:46:33.160" v="11327" actId="1076"/>
          <ac:picMkLst>
            <pc:docMk/>
            <pc:sldMk cId="1672376774" sldId="397"/>
            <ac:picMk id="3" creationId="{A609E133-101D-AB41-5439-EF03A21E8033}"/>
          </ac:picMkLst>
        </pc:picChg>
        <pc:picChg chg="del">
          <ac:chgData name="蕭兆翔" userId="c09afb0b-60c9-45d8-81f2-4d7aa859f4bf" providerId="ADAL" clId="{4854481A-8E19-4E2D-80D3-255FC4688919}" dt="2024-10-14T07:33:18.861" v="8943" actId="478"/>
          <ac:picMkLst>
            <pc:docMk/>
            <pc:sldMk cId="1672376774" sldId="397"/>
            <ac:picMk id="63491" creationId="{00000000-0000-0000-0000-000000000000}"/>
          </ac:picMkLst>
        </pc:picChg>
        <pc:picChg chg="add mod">
          <ac:chgData name="蕭兆翔" userId="c09afb0b-60c9-45d8-81f2-4d7aa859f4bf" providerId="ADAL" clId="{4854481A-8E19-4E2D-80D3-255FC4688919}" dt="2024-10-14T14:46:30.203" v="11325" actId="1076"/>
          <ac:picMkLst>
            <pc:docMk/>
            <pc:sldMk cId="1672376774" sldId="397"/>
            <ac:picMk id="69634" creationId="{00000000-0000-0000-0000-000000000000}"/>
          </ac:picMkLst>
        </pc:picChg>
      </pc:sldChg>
      <pc:sldChg chg="addSp modSp add mod">
        <pc:chgData name="蕭兆翔" userId="c09afb0b-60c9-45d8-81f2-4d7aa859f4bf" providerId="ADAL" clId="{4854481A-8E19-4E2D-80D3-255FC4688919}" dt="2024-10-14T14:46:44.556" v="11330" actId="208"/>
        <pc:sldMkLst>
          <pc:docMk/>
          <pc:sldMk cId="1321281730" sldId="398"/>
        </pc:sldMkLst>
        <pc:spChg chg="mod">
          <ac:chgData name="蕭兆翔" userId="c09afb0b-60c9-45d8-81f2-4d7aa859f4bf" providerId="ADAL" clId="{4854481A-8E19-4E2D-80D3-255FC4688919}" dt="2024-10-14T07:35:20.709" v="9052"/>
          <ac:spMkLst>
            <pc:docMk/>
            <pc:sldMk cId="1321281730" sldId="398"/>
            <ac:spMk id="2" creationId="{DA472428-308F-84FA-07D6-71D4722FC112}"/>
          </ac:spMkLst>
        </pc:spChg>
        <pc:spChg chg="add mod">
          <ac:chgData name="蕭兆翔" userId="c09afb0b-60c9-45d8-81f2-4d7aa859f4bf" providerId="ADAL" clId="{4854481A-8E19-4E2D-80D3-255FC4688919}" dt="2024-10-14T14:46:44.556" v="11330" actId="208"/>
          <ac:spMkLst>
            <pc:docMk/>
            <pc:sldMk cId="1321281730" sldId="398"/>
            <ac:spMk id="4" creationId="{CF4E36F3-6F9D-2917-DDFD-C8EF2CAAEFB9}"/>
          </ac:spMkLst>
        </pc:spChg>
        <pc:spChg chg="add mod">
          <ac:chgData name="蕭兆翔" userId="c09afb0b-60c9-45d8-81f2-4d7aa859f4bf" providerId="ADAL" clId="{4854481A-8E19-4E2D-80D3-255FC4688919}" dt="2024-10-14T14:46:44.556" v="11330" actId="208"/>
          <ac:spMkLst>
            <pc:docMk/>
            <pc:sldMk cId="1321281730" sldId="398"/>
            <ac:spMk id="5" creationId="{49874AD1-6BEC-BDED-6090-E38E89DAAE9B}"/>
          </ac:spMkLst>
        </pc:spChg>
        <pc:picChg chg="add mod">
          <ac:chgData name="蕭兆翔" userId="c09afb0b-60c9-45d8-81f2-4d7aa859f4bf" providerId="ADAL" clId="{4854481A-8E19-4E2D-80D3-255FC4688919}" dt="2024-10-14T14:06:57.368" v="11134" actId="1076"/>
          <ac:picMkLst>
            <pc:docMk/>
            <pc:sldMk cId="1321281730" sldId="398"/>
            <ac:picMk id="3" creationId="{71A7CD1A-8C4F-0762-A4D8-FAD0A5FBD1F2}"/>
          </ac:picMkLst>
        </pc:picChg>
        <pc:picChg chg="add mod">
          <ac:chgData name="蕭兆翔" userId="c09afb0b-60c9-45d8-81f2-4d7aa859f4bf" providerId="ADAL" clId="{4854481A-8E19-4E2D-80D3-255FC4688919}" dt="2024-10-14T14:05:14.388" v="11078" actId="1076"/>
          <ac:picMkLst>
            <pc:docMk/>
            <pc:sldMk cId="1321281730" sldId="398"/>
            <ac:picMk id="72706" creationId="{00000000-0000-0000-0000-000000000000}"/>
          </ac:picMkLst>
        </pc:picChg>
      </pc:sldChg>
      <pc:sldChg chg="addSp delSp modSp add del mod">
        <pc:chgData name="蕭兆翔" userId="c09afb0b-60c9-45d8-81f2-4d7aa859f4bf" providerId="ADAL" clId="{4854481A-8E19-4E2D-80D3-255FC4688919}" dt="2024-10-15T05:29:01.150" v="14488" actId="47"/>
        <pc:sldMkLst>
          <pc:docMk/>
          <pc:sldMk cId="3923139901" sldId="399"/>
        </pc:sldMkLst>
        <pc:spChg chg="mod">
          <ac:chgData name="蕭兆翔" userId="c09afb0b-60c9-45d8-81f2-4d7aa859f4bf" providerId="ADAL" clId="{4854481A-8E19-4E2D-80D3-255FC4688919}" dt="2024-10-14T07:35:12.165" v="9038" actId="20577"/>
          <ac:spMkLst>
            <pc:docMk/>
            <pc:sldMk cId="3923139901" sldId="399"/>
            <ac:spMk id="2" creationId="{DA472428-308F-84FA-07D6-71D4722FC112}"/>
          </ac:spMkLst>
        </pc:spChg>
        <pc:spChg chg="add mod">
          <ac:chgData name="蕭兆翔" userId="c09afb0b-60c9-45d8-81f2-4d7aa859f4bf" providerId="ADAL" clId="{4854481A-8E19-4E2D-80D3-255FC4688919}" dt="2024-10-14T15:27:27.925" v="12153" actId="20577"/>
          <ac:spMkLst>
            <pc:docMk/>
            <pc:sldMk cId="3923139901" sldId="399"/>
            <ac:spMk id="3" creationId="{9FC2BB15-36C7-5C31-64F0-F3BC8FFC5999}"/>
          </ac:spMkLst>
        </pc:spChg>
        <pc:spChg chg="add del mod">
          <ac:chgData name="蕭兆翔" userId="c09afb0b-60c9-45d8-81f2-4d7aa859f4bf" providerId="ADAL" clId="{4854481A-8E19-4E2D-80D3-255FC4688919}" dt="2024-10-14T15:43:12.044" v="12712" actId="478"/>
          <ac:spMkLst>
            <pc:docMk/>
            <pc:sldMk cId="3923139901" sldId="399"/>
            <ac:spMk id="5" creationId="{EC0A829E-9D21-9569-3057-7E9AE5492D76}"/>
          </ac:spMkLst>
        </pc:spChg>
        <pc:spChg chg="add del mod">
          <ac:chgData name="蕭兆翔" userId="c09afb0b-60c9-45d8-81f2-4d7aa859f4bf" providerId="ADAL" clId="{4854481A-8E19-4E2D-80D3-255FC4688919}" dt="2024-10-14T15:43:12.044" v="12712" actId="478"/>
          <ac:spMkLst>
            <pc:docMk/>
            <pc:sldMk cId="3923139901" sldId="399"/>
            <ac:spMk id="6" creationId="{B39E0200-0A15-2C20-46AA-1658B5A41605}"/>
          </ac:spMkLst>
        </pc:spChg>
        <pc:spChg chg="add del mod">
          <ac:chgData name="蕭兆翔" userId="c09afb0b-60c9-45d8-81f2-4d7aa859f4bf" providerId="ADAL" clId="{4854481A-8E19-4E2D-80D3-255FC4688919}" dt="2024-10-14T15:43:12.044" v="12712" actId="478"/>
          <ac:spMkLst>
            <pc:docMk/>
            <pc:sldMk cId="3923139901" sldId="399"/>
            <ac:spMk id="7" creationId="{8724CCDD-C2C0-865F-2FC0-5979A8BADF46}"/>
          </ac:spMkLst>
        </pc:spChg>
        <pc:spChg chg="add del mod">
          <ac:chgData name="蕭兆翔" userId="c09afb0b-60c9-45d8-81f2-4d7aa859f4bf" providerId="ADAL" clId="{4854481A-8E19-4E2D-80D3-255FC4688919}" dt="2024-10-14T15:43:12.044" v="12712" actId="478"/>
          <ac:spMkLst>
            <pc:docMk/>
            <pc:sldMk cId="3923139901" sldId="399"/>
            <ac:spMk id="8" creationId="{F0537062-3228-22E5-55DA-00F1BED3B987}"/>
          </ac:spMkLst>
        </pc:spChg>
        <pc:spChg chg="add mod">
          <ac:chgData name="蕭兆翔" userId="c09afb0b-60c9-45d8-81f2-4d7aa859f4bf" providerId="ADAL" clId="{4854481A-8E19-4E2D-80D3-255FC4688919}" dt="2024-10-14T15:46:34.557" v="12787" actId="1076"/>
          <ac:spMkLst>
            <pc:docMk/>
            <pc:sldMk cId="3923139901" sldId="399"/>
            <ac:spMk id="9" creationId="{1062A003-9C98-4600-4A5B-F6DF13652585}"/>
          </ac:spMkLst>
        </pc:spChg>
        <pc:spChg chg="add mod">
          <ac:chgData name="蕭兆翔" userId="c09afb0b-60c9-45d8-81f2-4d7aa859f4bf" providerId="ADAL" clId="{4854481A-8E19-4E2D-80D3-255FC4688919}" dt="2024-10-14T15:46:42.339" v="12789" actId="1076"/>
          <ac:spMkLst>
            <pc:docMk/>
            <pc:sldMk cId="3923139901" sldId="399"/>
            <ac:spMk id="10" creationId="{317AE185-0446-0F47-003C-38C3B69BC22D}"/>
          </ac:spMkLst>
        </pc:spChg>
        <pc:spChg chg="add mod">
          <ac:chgData name="蕭兆翔" userId="c09afb0b-60c9-45d8-81f2-4d7aa859f4bf" providerId="ADAL" clId="{4854481A-8E19-4E2D-80D3-255FC4688919}" dt="2024-10-14T15:46:28.273" v="12786" actId="1076"/>
          <ac:spMkLst>
            <pc:docMk/>
            <pc:sldMk cId="3923139901" sldId="399"/>
            <ac:spMk id="11" creationId="{0BEC801A-34A4-A520-6C6A-CAF8B7D0F59D}"/>
          </ac:spMkLst>
        </pc:spChg>
        <pc:spChg chg="add mod">
          <ac:chgData name="蕭兆翔" userId="c09afb0b-60c9-45d8-81f2-4d7aa859f4bf" providerId="ADAL" clId="{4854481A-8E19-4E2D-80D3-255FC4688919}" dt="2024-10-14T15:46:05.976" v="12777" actId="1076"/>
          <ac:spMkLst>
            <pc:docMk/>
            <pc:sldMk cId="3923139901" sldId="399"/>
            <ac:spMk id="12" creationId="{7F14D739-0359-ABA0-3918-8D7F9A815BF1}"/>
          </ac:spMkLst>
        </pc:spChg>
        <pc:spChg chg="add del mod">
          <ac:chgData name="蕭兆翔" userId="c09afb0b-60c9-45d8-81f2-4d7aa859f4bf" providerId="ADAL" clId="{4854481A-8E19-4E2D-80D3-255FC4688919}" dt="2024-10-14T15:43:12.044" v="12712" actId="478"/>
          <ac:spMkLst>
            <pc:docMk/>
            <pc:sldMk cId="3923139901" sldId="399"/>
            <ac:spMk id="13" creationId="{4B6E37AB-2BC7-FC17-1F5B-23322AC761F0}"/>
          </ac:spMkLst>
        </pc:spChg>
        <pc:spChg chg="add del mod">
          <ac:chgData name="蕭兆翔" userId="c09afb0b-60c9-45d8-81f2-4d7aa859f4bf" providerId="ADAL" clId="{4854481A-8E19-4E2D-80D3-255FC4688919}" dt="2024-10-14T15:43:12.044" v="12712" actId="478"/>
          <ac:spMkLst>
            <pc:docMk/>
            <pc:sldMk cId="3923139901" sldId="399"/>
            <ac:spMk id="14" creationId="{D647B0F5-0657-E0AA-56E0-8142581DE4B2}"/>
          </ac:spMkLst>
        </pc:spChg>
        <pc:spChg chg="add mod">
          <ac:chgData name="蕭兆翔" userId="c09afb0b-60c9-45d8-81f2-4d7aa859f4bf" providerId="ADAL" clId="{4854481A-8E19-4E2D-80D3-255FC4688919}" dt="2024-10-14T15:46:28.273" v="12786" actId="1076"/>
          <ac:spMkLst>
            <pc:docMk/>
            <pc:sldMk cId="3923139901" sldId="399"/>
            <ac:spMk id="15" creationId="{A06DB47E-CA35-F655-1079-7D26F363620B}"/>
          </ac:spMkLst>
        </pc:spChg>
        <pc:spChg chg="add mod">
          <ac:chgData name="蕭兆翔" userId="c09afb0b-60c9-45d8-81f2-4d7aa859f4bf" providerId="ADAL" clId="{4854481A-8E19-4E2D-80D3-255FC4688919}" dt="2024-10-14T15:46:28.273" v="12786" actId="1076"/>
          <ac:spMkLst>
            <pc:docMk/>
            <pc:sldMk cId="3923139901" sldId="399"/>
            <ac:spMk id="16" creationId="{5C3756C6-B57C-66A2-4482-C3DB1563BBE9}"/>
          </ac:spMkLst>
        </pc:spChg>
        <pc:spChg chg="add mod">
          <ac:chgData name="蕭兆翔" userId="c09afb0b-60c9-45d8-81f2-4d7aa859f4bf" providerId="ADAL" clId="{4854481A-8E19-4E2D-80D3-255FC4688919}" dt="2024-10-14T15:46:34.557" v="12787" actId="1076"/>
          <ac:spMkLst>
            <pc:docMk/>
            <pc:sldMk cId="3923139901" sldId="399"/>
            <ac:spMk id="17" creationId="{08D8D8DB-1638-A247-E536-344FF30A164C}"/>
          </ac:spMkLst>
        </pc:spChg>
        <pc:spChg chg="add mod">
          <ac:chgData name="蕭兆翔" userId="c09afb0b-60c9-45d8-81f2-4d7aa859f4bf" providerId="ADAL" clId="{4854481A-8E19-4E2D-80D3-255FC4688919}" dt="2024-10-14T15:47:29.502" v="12858" actId="1076"/>
          <ac:spMkLst>
            <pc:docMk/>
            <pc:sldMk cId="3923139901" sldId="399"/>
            <ac:spMk id="18" creationId="{2A4DE959-E35A-9298-5EEA-B4B6703FFEB7}"/>
          </ac:spMkLst>
        </pc:spChg>
        <pc:spChg chg="add mod">
          <ac:chgData name="蕭兆翔" userId="c09afb0b-60c9-45d8-81f2-4d7aa859f4bf" providerId="ADAL" clId="{4854481A-8E19-4E2D-80D3-255FC4688919}" dt="2024-10-14T15:47:16.089" v="12851" actId="20577"/>
          <ac:spMkLst>
            <pc:docMk/>
            <pc:sldMk cId="3923139901" sldId="399"/>
            <ac:spMk id="19" creationId="{FE7BD7DF-5E32-F4D9-9F56-D3E24FD0865F}"/>
          </ac:spMkLst>
        </pc:spChg>
        <pc:picChg chg="add del mod">
          <ac:chgData name="蕭兆翔" userId="c09afb0b-60c9-45d8-81f2-4d7aa859f4bf" providerId="ADAL" clId="{4854481A-8E19-4E2D-80D3-255FC4688919}" dt="2024-10-14T15:45:57.015" v="12774" actId="478"/>
          <ac:picMkLst>
            <pc:docMk/>
            <pc:sldMk cId="3923139901" sldId="399"/>
            <ac:picMk id="1026" creationId="{00000000-0000-0000-0000-000000000000}"/>
          </ac:picMkLst>
        </pc:picChg>
      </pc:sldChg>
      <pc:sldChg chg="addSp modSp add del mod">
        <pc:chgData name="蕭兆翔" userId="c09afb0b-60c9-45d8-81f2-4d7aa859f4bf" providerId="ADAL" clId="{4854481A-8E19-4E2D-80D3-255FC4688919}" dt="2024-10-14T16:44:42.167" v="14369" actId="47"/>
        <pc:sldMkLst>
          <pc:docMk/>
          <pc:sldMk cId="2390150736" sldId="400"/>
        </pc:sldMkLst>
        <pc:spChg chg="mod">
          <ac:chgData name="蕭兆翔" userId="c09afb0b-60c9-45d8-81f2-4d7aa859f4bf" providerId="ADAL" clId="{4854481A-8E19-4E2D-80D3-255FC4688919}" dt="2024-10-14T07:35:06.741" v="9032" actId="20577"/>
          <ac:spMkLst>
            <pc:docMk/>
            <pc:sldMk cId="2390150736" sldId="400"/>
            <ac:spMk id="2" creationId="{DA472428-308F-84FA-07D6-71D4722FC112}"/>
          </ac:spMkLst>
        </pc:spChg>
        <pc:picChg chg="add mod">
          <ac:chgData name="蕭兆翔" userId="c09afb0b-60c9-45d8-81f2-4d7aa859f4bf" providerId="ADAL" clId="{4854481A-8E19-4E2D-80D3-255FC4688919}" dt="2024-10-14T15:57:16.617" v="13174" actId="1076"/>
          <ac:picMkLst>
            <pc:docMk/>
            <pc:sldMk cId="2390150736" sldId="400"/>
            <ac:picMk id="3" creationId="{B4747138-F0BB-791C-580F-8FFA00AD6180}"/>
          </ac:picMkLst>
        </pc:picChg>
        <pc:picChg chg="add mod">
          <ac:chgData name="蕭兆翔" userId="c09afb0b-60c9-45d8-81f2-4d7aa859f4bf" providerId="ADAL" clId="{4854481A-8E19-4E2D-80D3-255FC4688919}" dt="2024-10-14T13:57:48.976" v="11048" actId="14100"/>
          <ac:picMkLst>
            <pc:docMk/>
            <pc:sldMk cId="2390150736" sldId="400"/>
            <ac:picMk id="97282" creationId="{00000000-0000-0000-0000-000000000000}"/>
          </ac:picMkLst>
        </pc:picChg>
        <pc:picChg chg="add mod">
          <ac:chgData name="蕭兆翔" userId="c09afb0b-60c9-45d8-81f2-4d7aa859f4bf" providerId="ADAL" clId="{4854481A-8E19-4E2D-80D3-255FC4688919}" dt="2024-10-14T13:57:51.655" v="11051" actId="1076"/>
          <ac:picMkLst>
            <pc:docMk/>
            <pc:sldMk cId="2390150736" sldId="400"/>
            <ac:picMk id="100354" creationId="{00000000-0000-0000-0000-000000000000}"/>
          </ac:picMkLst>
        </pc:picChg>
      </pc:sldChg>
      <pc:sldChg chg="addSp delSp modSp add mod ord">
        <pc:chgData name="蕭兆翔" userId="c09afb0b-60c9-45d8-81f2-4d7aa859f4bf" providerId="ADAL" clId="{4854481A-8E19-4E2D-80D3-255FC4688919}" dt="2024-10-14T08:54:48.511" v="9895"/>
        <pc:sldMkLst>
          <pc:docMk/>
          <pc:sldMk cId="1449316844" sldId="401"/>
        </pc:sldMkLst>
        <pc:spChg chg="mod">
          <ac:chgData name="蕭兆翔" userId="c09afb0b-60c9-45d8-81f2-4d7aa859f4bf" providerId="ADAL" clId="{4854481A-8E19-4E2D-80D3-255FC4688919}" dt="2024-10-14T07:53:45.172" v="9301" actId="20577"/>
          <ac:spMkLst>
            <pc:docMk/>
            <pc:sldMk cId="1449316844" sldId="401"/>
            <ac:spMk id="2" creationId="{DA472428-308F-84FA-07D6-71D4722FC112}"/>
          </ac:spMkLst>
        </pc:spChg>
        <pc:spChg chg="add del mod">
          <ac:chgData name="蕭兆翔" userId="c09afb0b-60c9-45d8-81f2-4d7aa859f4bf" providerId="ADAL" clId="{4854481A-8E19-4E2D-80D3-255FC4688919}" dt="2024-10-14T07:57:43.899" v="9426" actId="478"/>
          <ac:spMkLst>
            <pc:docMk/>
            <pc:sldMk cId="1449316844" sldId="401"/>
            <ac:spMk id="6" creationId="{38F02242-723C-98DC-0CC2-D12D8FE2F94B}"/>
          </ac:spMkLst>
        </pc:spChg>
        <pc:spChg chg="add del mod">
          <ac:chgData name="蕭兆翔" userId="c09afb0b-60c9-45d8-81f2-4d7aa859f4bf" providerId="ADAL" clId="{4854481A-8E19-4E2D-80D3-255FC4688919}" dt="2024-10-14T07:57:43.899" v="9426" actId="478"/>
          <ac:spMkLst>
            <pc:docMk/>
            <pc:sldMk cId="1449316844" sldId="401"/>
            <ac:spMk id="7" creationId="{4AEA4170-CD27-B4AD-10F0-DCF6F839E5AB}"/>
          </ac:spMkLst>
        </pc:spChg>
        <pc:spChg chg="add del mod">
          <ac:chgData name="蕭兆翔" userId="c09afb0b-60c9-45d8-81f2-4d7aa859f4bf" providerId="ADAL" clId="{4854481A-8E19-4E2D-80D3-255FC4688919}" dt="2024-10-14T07:55:56.637" v="9388" actId="478"/>
          <ac:spMkLst>
            <pc:docMk/>
            <pc:sldMk cId="1449316844" sldId="401"/>
            <ac:spMk id="10" creationId="{2BC4038E-88D3-C3CB-4487-9235BF9EE448}"/>
          </ac:spMkLst>
        </pc:spChg>
        <pc:spChg chg="add del mod">
          <ac:chgData name="蕭兆翔" userId="c09afb0b-60c9-45d8-81f2-4d7aa859f4bf" providerId="ADAL" clId="{4854481A-8E19-4E2D-80D3-255FC4688919}" dt="2024-10-14T07:55:58.720" v="9389" actId="478"/>
          <ac:spMkLst>
            <pc:docMk/>
            <pc:sldMk cId="1449316844" sldId="401"/>
            <ac:spMk id="11" creationId="{22611C8F-1CE2-00D4-53F1-431297A18EF2}"/>
          </ac:spMkLst>
        </pc:spChg>
        <pc:spChg chg="add mod">
          <ac:chgData name="蕭兆翔" userId="c09afb0b-60c9-45d8-81f2-4d7aa859f4bf" providerId="ADAL" clId="{4854481A-8E19-4E2D-80D3-255FC4688919}" dt="2024-10-14T08:04:12.409" v="9595" actId="1076"/>
          <ac:spMkLst>
            <pc:docMk/>
            <pc:sldMk cId="1449316844" sldId="401"/>
            <ac:spMk id="14" creationId="{5BC3D40A-3C2F-0785-91E1-082892B27B9D}"/>
          </ac:spMkLst>
        </pc:spChg>
        <pc:spChg chg="add mod">
          <ac:chgData name="蕭兆翔" userId="c09afb0b-60c9-45d8-81f2-4d7aa859f4bf" providerId="ADAL" clId="{4854481A-8E19-4E2D-80D3-255FC4688919}" dt="2024-10-14T08:04:31.067" v="9618" actId="20577"/>
          <ac:spMkLst>
            <pc:docMk/>
            <pc:sldMk cId="1449316844" sldId="401"/>
            <ac:spMk id="15" creationId="{10BCA84D-E388-AF5B-679B-43F09F571803}"/>
          </ac:spMkLst>
        </pc:spChg>
        <pc:spChg chg="add mod">
          <ac:chgData name="蕭兆翔" userId="c09afb0b-60c9-45d8-81f2-4d7aa859f4bf" providerId="ADAL" clId="{4854481A-8E19-4E2D-80D3-255FC4688919}" dt="2024-10-14T07:57:28.135" v="9417"/>
          <ac:spMkLst>
            <pc:docMk/>
            <pc:sldMk cId="1449316844" sldId="401"/>
            <ac:spMk id="20" creationId="{B7025AD9-C67E-82C4-111C-57799F795EEA}"/>
          </ac:spMkLst>
        </pc:spChg>
        <pc:spChg chg="add mod">
          <ac:chgData name="蕭兆翔" userId="c09afb0b-60c9-45d8-81f2-4d7aa859f4bf" providerId="ADAL" clId="{4854481A-8E19-4E2D-80D3-255FC4688919}" dt="2024-10-14T07:57:28.135" v="9417"/>
          <ac:spMkLst>
            <pc:docMk/>
            <pc:sldMk cId="1449316844" sldId="401"/>
            <ac:spMk id="21" creationId="{7EE517D7-B370-8C5E-F98F-B65E6210B4B4}"/>
          </ac:spMkLst>
        </pc:spChg>
        <pc:spChg chg="add mod">
          <ac:chgData name="蕭兆翔" userId="c09afb0b-60c9-45d8-81f2-4d7aa859f4bf" providerId="ADAL" clId="{4854481A-8E19-4E2D-80D3-255FC4688919}" dt="2024-10-14T07:57:35.603" v="9422"/>
          <ac:spMkLst>
            <pc:docMk/>
            <pc:sldMk cId="1449316844" sldId="401"/>
            <ac:spMk id="26" creationId="{AC36C736-BD1B-8FCA-0C52-496EB01DE463}"/>
          </ac:spMkLst>
        </pc:spChg>
        <pc:spChg chg="add mod">
          <ac:chgData name="蕭兆翔" userId="c09afb0b-60c9-45d8-81f2-4d7aa859f4bf" providerId="ADAL" clId="{4854481A-8E19-4E2D-80D3-255FC4688919}" dt="2024-10-14T07:57:35.603" v="9422"/>
          <ac:spMkLst>
            <pc:docMk/>
            <pc:sldMk cId="1449316844" sldId="401"/>
            <ac:spMk id="27" creationId="{4DFCEE21-9376-C67B-6018-20E59813CE00}"/>
          </ac:spMkLst>
        </pc:spChg>
        <pc:spChg chg="add mod">
          <ac:chgData name="蕭兆翔" userId="c09afb0b-60c9-45d8-81f2-4d7aa859f4bf" providerId="ADAL" clId="{4854481A-8E19-4E2D-80D3-255FC4688919}" dt="2024-10-14T07:58:08.199" v="9438" actId="571"/>
          <ac:spMkLst>
            <pc:docMk/>
            <pc:sldMk cId="1449316844" sldId="401"/>
            <ac:spMk id="31" creationId="{B8A52845-D198-9D41-6216-2530DEDB35FF}"/>
          </ac:spMkLst>
        </pc:spChg>
        <pc:spChg chg="add del mod">
          <ac:chgData name="蕭兆翔" userId="c09afb0b-60c9-45d8-81f2-4d7aa859f4bf" providerId="ADAL" clId="{4854481A-8E19-4E2D-80D3-255FC4688919}" dt="2024-10-14T08:02:02.808" v="9571" actId="478"/>
          <ac:spMkLst>
            <pc:docMk/>
            <pc:sldMk cId="1449316844" sldId="401"/>
            <ac:spMk id="37" creationId="{A53D3AF6-77C4-25C5-9EA5-3EF0553E34B7}"/>
          </ac:spMkLst>
        </pc:spChg>
        <pc:spChg chg="add mod">
          <ac:chgData name="蕭兆翔" userId="c09afb0b-60c9-45d8-81f2-4d7aa859f4bf" providerId="ADAL" clId="{4854481A-8E19-4E2D-80D3-255FC4688919}" dt="2024-10-14T08:04:12.409" v="9595" actId="1076"/>
          <ac:spMkLst>
            <pc:docMk/>
            <pc:sldMk cId="1449316844" sldId="401"/>
            <ac:spMk id="43" creationId="{FCDEE9A3-67A5-99CA-FD4D-E1401DA3B987}"/>
          </ac:spMkLst>
        </pc:spChg>
        <pc:spChg chg="add mod">
          <ac:chgData name="蕭兆翔" userId="c09afb0b-60c9-45d8-81f2-4d7aa859f4bf" providerId="ADAL" clId="{4854481A-8E19-4E2D-80D3-255FC4688919}" dt="2024-10-14T08:04:24.656" v="9616" actId="14100"/>
          <ac:spMkLst>
            <pc:docMk/>
            <pc:sldMk cId="1449316844" sldId="401"/>
            <ac:spMk id="44" creationId="{7B958AFA-4758-EFFB-BC8D-4429D758ACA7}"/>
          </ac:spMkLst>
        </pc:spChg>
        <pc:graphicFrameChg chg="add del mod modGraphic">
          <ac:chgData name="蕭兆翔" userId="c09afb0b-60c9-45d8-81f2-4d7aa859f4bf" providerId="ADAL" clId="{4854481A-8E19-4E2D-80D3-255FC4688919}" dt="2024-10-14T07:57:43.899" v="9426" actId="478"/>
          <ac:graphicFrameMkLst>
            <pc:docMk/>
            <pc:sldMk cId="1449316844" sldId="401"/>
            <ac:graphicFrameMk id="3" creationId="{3EEDF54A-0765-AE6D-E9E3-D405655C9709}"/>
          </ac:graphicFrameMkLst>
        </pc:graphicFrameChg>
        <pc:graphicFrameChg chg="add del mod modGraphic">
          <ac:chgData name="蕭兆翔" userId="c09afb0b-60c9-45d8-81f2-4d7aa859f4bf" providerId="ADAL" clId="{4854481A-8E19-4E2D-80D3-255FC4688919}" dt="2024-10-14T07:57:43.899" v="9426" actId="478"/>
          <ac:graphicFrameMkLst>
            <pc:docMk/>
            <pc:sldMk cId="1449316844" sldId="401"/>
            <ac:graphicFrameMk id="4" creationId="{2F910237-F874-D4B0-B76F-EE68F99854CD}"/>
          </ac:graphicFrameMkLst>
        </pc:graphicFrameChg>
        <pc:graphicFrameChg chg="del">
          <ac:chgData name="蕭兆翔" userId="c09afb0b-60c9-45d8-81f2-4d7aa859f4bf" providerId="ADAL" clId="{4854481A-8E19-4E2D-80D3-255FC4688919}" dt="2024-10-14T07:55:17.312" v="9347" actId="478"/>
          <ac:graphicFrameMkLst>
            <pc:docMk/>
            <pc:sldMk cId="1449316844" sldId="401"/>
            <ac:graphicFrameMk id="5" creationId="{06947508-179C-D27E-31DC-DDECBD84B71B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07:57:43.899" v="9426" actId="478"/>
          <ac:graphicFrameMkLst>
            <pc:docMk/>
            <pc:sldMk cId="1449316844" sldId="401"/>
            <ac:graphicFrameMk id="8" creationId="{24AAE6C8-5800-ECD2-A64C-24616D5DF786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07:57:43.899" v="9426" actId="478"/>
          <ac:graphicFrameMkLst>
            <pc:docMk/>
            <pc:sldMk cId="1449316844" sldId="401"/>
            <ac:graphicFrameMk id="9" creationId="{C8351A27-62C8-89CC-5847-CB6E2A8D735F}"/>
          </ac:graphicFrameMkLst>
        </pc:graphicFrameChg>
        <pc:graphicFrameChg chg="add del mod modGraphic">
          <ac:chgData name="蕭兆翔" userId="c09afb0b-60c9-45d8-81f2-4d7aa859f4bf" providerId="ADAL" clId="{4854481A-8E19-4E2D-80D3-255FC4688919}" dt="2024-10-14T07:58:21.924" v="9441" actId="478"/>
          <ac:graphicFrameMkLst>
            <pc:docMk/>
            <pc:sldMk cId="1449316844" sldId="401"/>
            <ac:graphicFrameMk id="12" creationId="{2C0DC3E0-1771-A6C4-52F6-5E64865FCF2D}"/>
          </ac:graphicFrameMkLst>
        </pc:graphicFrameChg>
        <pc:graphicFrameChg chg="add del mod ord modGraphic">
          <ac:chgData name="蕭兆翔" userId="c09afb0b-60c9-45d8-81f2-4d7aa859f4bf" providerId="ADAL" clId="{4854481A-8E19-4E2D-80D3-255FC4688919}" dt="2024-10-14T08:01:23.530" v="9558" actId="478"/>
          <ac:graphicFrameMkLst>
            <pc:docMk/>
            <pc:sldMk cId="1449316844" sldId="401"/>
            <ac:graphicFrameMk id="13" creationId="{7ED562E0-9D43-FB52-3A05-C8818243926E}"/>
          </ac:graphicFrameMkLst>
        </pc:graphicFrameChg>
        <pc:graphicFrameChg chg="add del mod modGraphic">
          <ac:chgData name="蕭兆翔" userId="c09afb0b-60c9-45d8-81f2-4d7aa859f4bf" providerId="ADAL" clId="{4854481A-8E19-4E2D-80D3-255FC4688919}" dt="2024-10-14T08:00:52.241" v="9547" actId="478"/>
          <ac:graphicFrameMkLst>
            <pc:docMk/>
            <pc:sldMk cId="1449316844" sldId="401"/>
            <ac:graphicFrameMk id="16" creationId="{4D83A772-9469-5F4A-A061-B25A2920C6C2}"/>
          </ac:graphicFrameMkLst>
        </pc:graphicFrameChg>
        <pc:graphicFrameChg chg="add del mod modGraphic">
          <ac:chgData name="蕭兆翔" userId="c09afb0b-60c9-45d8-81f2-4d7aa859f4bf" providerId="ADAL" clId="{4854481A-8E19-4E2D-80D3-255FC4688919}" dt="2024-10-14T08:00:54.922" v="9549" actId="478"/>
          <ac:graphicFrameMkLst>
            <pc:docMk/>
            <pc:sldMk cId="1449316844" sldId="401"/>
            <ac:graphicFrameMk id="17" creationId="{796AB263-1F63-0B52-5831-57E1461D7F47}"/>
          </ac:graphicFrameMkLst>
        </pc:graphicFrameChg>
        <pc:graphicFrameChg chg="add mod">
          <ac:chgData name="蕭兆翔" userId="c09afb0b-60c9-45d8-81f2-4d7aa859f4bf" providerId="ADAL" clId="{4854481A-8E19-4E2D-80D3-255FC4688919}" dt="2024-10-14T07:57:28.135" v="9417"/>
          <ac:graphicFrameMkLst>
            <pc:docMk/>
            <pc:sldMk cId="1449316844" sldId="401"/>
            <ac:graphicFrameMk id="18" creationId="{AA906220-1881-0B39-66A3-11F7623257F1}"/>
          </ac:graphicFrameMkLst>
        </pc:graphicFrameChg>
        <pc:graphicFrameChg chg="add mod">
          <ac:chgData name="蕭兆翔" userId="c09afb0b-60c9-45d8-81f2-4d7aa859f4bf" providerId="ADAL" clId="{4854481A-8E19-4E2D-80D3-255FC4688919}" dt="2024-10-14T07:57:28.135" v="9417"/>
          <ac:graphicFrameMkLst>
            <pc:docMk/>
            <pc:sldMk cId="1449316844" sldId="401"/>
            <ac:graphicFrameMk id="19" creationId="{B535484A-3268-2B25-4BE7-AF2957F11916}"/>
          </ac:graphicFrameMkLst>
        </pc:graphicFrameChg>
        <pc:graphicFrameChg chg="add mod">
          <ac:chgData name="蕭兆翔" userId="c09afb0b-60c9-45d8-81f2-4d7aa859f4bf" providerId="ADAL" clId="{4854481A-8E19-4E2D-80D3-255FC4688919}" dt="2024-10-14T07:57:28.135" v="9417"/>
          <ac:graphicFrameMkLst>
            <pc:docMk/>
            <pc:sldMk cId="1449316844" sldId="401"/>
            <ac:graphicFrameMk id="22" creationId="{7ACD2FBC-C6E8-66F6-0E7D-76C9AB91CAA4}"/>
          </ac:graphicFrameMkLst>
        </pc:graphicFrameChg>
        <pc:graphicFrameChg chg="add mod">
          <ac:chgData name="蕭兆翔" userId="c09afb0b-60c9-45d8-81f2-4d7aa859f4bf" providerId="ADAL" clId="{4854481A-8E19-4E2D-80D3-255FC4688919}" dt="2024-10-14T07:57:35.603" v="9422"/>
          <ac:graphicFrameMkLst>
            <pc:docMk/>
            <pc:sldMk cId="1449316844" sldId="401"/>
            <ac:graphicFrameMk id="24" creationId="{4B4B7836-FFAA-694F-62D3-BA00B03CCB04}"/>
          </ac:graphicFrameMkLst>
        </pc:graphicFrameChg>
        <pc:graphicFrameChg chg="add mod">
          <ac:chgData name="蕭兆翔" userId="c09afb0b-60c9-45d8-81f2-4d7aa859f4bf" providerId="ADAL" clId="{4854481A-8E19-4E2D-80D3-255FC4688919}" dt="2024-10-14T07:57:35.603" v="9422"/>
          <ac:graphicFrameMkLst>
            <pc:docMk/>
            <pc:sldMk cId="1449316844" sldId="401"/>
            <ac:graphicFrameMk id="25" creationId="{5C5EAE9A-2EDD-4828-4EF4-017C8A1869E5}"/>
          </ac:graphicFrameMkLst>
        </pc:graphicFrameChg>
        <pc:graphicFrameChg chg="add mod">
          <ac:chgData name="蕭兆翔" userId="c09afb0b-60c9-45d8-81f2-4d7aa859f4bf" providerId="ADAL" clId="{4854481A-8E19-4E2D-80D3-255FC4688919}" dt="2024-10-14T07:57:35.603" v="9422"/>
          <ac:graphicFrameMkLst>
            <pc:docMk/>
            <pc:sldMk cId="1449316844" sldId="401"/>
            <ac:graphicFrameMk id="28" creationId="{EBFBF955-E2EF-0DD7-16FB-676FC9658E10}"/>
          </ac:graphicFrameMkLst>
        </pc:graphicFrameChg>
        <pc:graphicFrameChg chg="add mod">
          <ac:chgData name="蕭兆翔" userId="c09afb0b-60c9-45d8-81f2-4d7aa859f4bf" providerId="ADAL" clId="{4854481A-8E19-4E2D-80D3-255FC4688919}" dt="2024-10-14T07:57:35.603" v="9422"/>
          <ac:graphicFrameMkLst>
            <pc:docMk/>
            <pc:sldMk cId="1449316844" sldId="401"/>
            <ac:graphicFrameMk id="29" creationId="{1B54C8A3-FD18-867C-0A06-EFBEBB4CA36A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08:04:12.409" v="9595" actId="1076"/>
          <ac:graphicFrameMkLst>
            <pc:docMk/>
            <pc:sldMk cId="1449316844" sldId="401"/>
            <ac:graphicFrameMk id="32" creationId="{E5D51063-568E-4153-8D9A-4D25A4E6C220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08:04:12.409" v="9595" actId="1076"/>
          <ac:graphicFrameMkLst>
            <pc:docMk/>
            <pc:sldMk cId="1449316844" sldId="401"/>
            <ac:graphicFrameMk id="34" creationId="{A81A79C0-55A4-3ED8-369B-9262E10DC10C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08:04:12.409" v="9595" actId="1076"/>
          <ac:graphicFrameMkLst>
            <pc:docMk/>
            <pc:sldMk cId="1449316844" sldId="401"/>
            <ac:graphicFrameMk id="35" creationId="{67ED4396-9141-C123-9B02-404D108BA211}"/>
          </ac:graphicFrameMkLst>
        </pc:graphicFrameChg>
        <pc:graphicFrameChg chg="add mod">
          <ac:chgData name="蕭兆翔" userId="c09afb0b-60c9-45d8-81f2-4d7aa859f4bf" providerId="ADAL" clId="{4854481A-8E19-4E2D-80D3-255FC4688919}" dt="2024-10-14T08:04:12.409" v="9595" actId="1076"/>
          <ac:graphicFrameMkLst>
            <pc:docMk/>
            <pc:sldMk cId="1449316844" sldId="401"/>
            <ac:graphicFrameMk id="36" creationId="{D9A5A564-0BA4-6E2E-F2F8-4DFF61ED961A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08:01:32.329" v="9561" actId="478"/>
          <ac:graphicFrameMkLst>
            <pc:docMk/>
            <pc:sldMk cId="1449316844" sldId="401"/>
            <ac:graphicFrameMk id="38" creationId="{2CABC102-89B1-93E3-E976-79AAEDDBD19B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08:02:41.076" v="9581" actId="478"/>
          <ac:graphicFrameMkLst>
            <pc:docMk/>
            <pc:sldMk cId="1449316844" sldId="401"/>
            <ac:graphicFrameMk id="39" creationId="{2542C65D-71C8-0B04-49FF-731AD5776E18}"/>
          </ac:graphicFrameMkLst>
        </pc:graphicFrameChg>
        <pc:graphicFrameChg chg="add del mod modGraphic">
          <ac:chgData name="蕭兆翔" userId="c09afb0b-60c9-45d8-81f2-4d7aa859f4bf" providerId="ADAL" clId="{4854481A-8E19-4E2D-80D3-255FC4688919}" dt="2024-10-14T08:02:41.076" v="9581" actId="478"/>
          <ac:graphicFrameMkLst>
            <pc:docMk/>
            <pc:sldMk cId="1449316844" sldId="401"/>
            <ac:graphicFrameMk id="40" creationId="{3865455D-4874-FDC1-CA2E-00A11285B53B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08:02:41.076" v="9581" actId="478"/>
          <ac:graphicFrameMkLst>
            <pc:docMk/>
            <pc:sldMk cId="1449316844" sldId="401"/>
            <ac:graphicFrameMk id="41" creationId="{E8D6C77C-EC1D-D9D6-696A-DCAE5E766D92}"/>
          </ac:graphicFrameMkLst>
        </pc:graphicFrameChg>
        <pc:graphicFrameChg chg="add del mod modGraphic">
          <ac:chgData name="蕭兆翔" userId="c09afb0b-60c9-45d8-81f2-4d7aa859f4bf" providerId="ADAL" clId="{4854481A-8E19-4E2D-80D3-255FC4688919}" dt="2024-10-14T08:04:12.409" v="9595" actId="1076"/>
          <ac:graphicFrameMkLst>
            <pc:docMk/>
            <pc:sldMk cId="1449316844" sldId="401"/>
            <ac:graphicFrameMk id="42" creationId="{46F580C6-19E3-2453-91B9-D4448E8429F5}"/>
          </ac:graphicFrameMkLst>
        </pc:graphicFrameChg>
        <pc:picChg chg="add mod">
          <ac:chgData name="蕭兆翔" userId="c09afb0b-60c9-45d8-81f2-4d7aa859f4bf" providerId="ADAL" clId="{4854481A-8E19-4E2D-80D3-255FC4688919}" dt="2024-10-14T07:57:32.001" v="9420" actId="1076"/>
          <ac:picMkLst>
            <pc:docMk/>
            <pc:sldMk cId="1449316844" sldId="401"/>
            <ac:picMk id="23" creationId="{208F37E6-765B-4600-0131-08A9AFCC2F02}"/>
          </ac:picMkLst>
        </pc:picChg>
        <pc:picChg chg="add del mod">
          <ac:chgData name="蕭兆翔" userId="c09afb0b-60c9-45d8-81f2-4d7aa859f4bf" providerId="ADAL" clId="{4854481A-8E19-4E2D-80D3-255FC4688919}" dt="2024-10-14T08:01:19.766" v="9556" actId="478"/>
          <ac:picMkLst>
            <pc:docMk/>
            <pc:sldMk cId="1449316844" sldId="401"/>
            <ac:picMk id="30" creationId="{5D78E3A4-9287-B846-4F87-D90230D6D0CD}"/>
          </ac:picMkLst>
        </pc:picChg>
        <pc:picChg chg="add mod">
          <ac:chgData name="蕭兆翔" userId="c09afb0b-60c9-45d8-81f2-4d7aa859f4bf" providerId="ADAL" clId="{4854481A-8E19-4E2D-80D3-255FC4688919}" dt="2024-10-14T07:59:28.615" v="9481" actId="571"/>
          <ac:picMkLst>
            <pc:docMk/>
            <pc:sldMk cId="1449316844" sldId="401"/>
            <ac:picMk id="33" creationId="{2BEDAE2F-DE08-D856-2B55-7FD1E85E247E}"/>
          </ac:picMkLst>
        </pc:picChg>
        <pc:picChg chg="del">
          <ac:chgData name="蕭兆翔" userId="c09afb0b-60c9-45d8-81f2-4d7aa859f4bf" providerId="ADAL" clId="{4854481A-8E19-4E2D-80D3-255FC4688919}" dt="2024-10-14T07:55:16.069" v="9346" actId="478"/>
          <ac:picMkLst>
            <pc:docMk/>
            <pc:sldMk cId="1449316844" sldId="401"/>
            <ac:picMk id="63491" creationId="{00000000-0000-0000-0000-000000000000}"/>
          </ac:picMkLst>
        </pc:picChg>
      </pc:sldChg>
      <pc:sldChg chg="addSp delSp modSp add mod">
        <pc:chgData name="蕭兆翔" userId="c09afb0b-60c9-45d8-81f2-4d7aa859f4bf" providerId="ADAL" clId="{4854481A-8E19-4E2D-80D3-255FC4688919}" dt="2024-10-15T04:43:41.721" v="14433" actId="20577"/>
        <pc:sldMkLst>
          <pc:docMk/>
          <pc:sldMk cId="1051543515" sldId="402"/>
        </pc:sldMkLst>
        <pc:spChg chg="mod">
          <ac:chgData name="蕭兆翔" userId="c09afb0b-60c9-45d8-81f2-4d7aa859f4bf" providerId="ADAL" clId="{4854481A-8E19-4E2D-80D3-255FC4688919}" dt="2024-10-14T13:24:16.125" v="10803" actId="20577"/>
          <ac:spMkLst>
            <pc:docMk/>
            <pc:sldMk cId="1051543515" sldId="402"/>
            <ac:spMk id="2" creationId="{DA472428-308F-84FA-07D6-71D4722FC112}"/>
          </ac:spMkLst>
        </pc:spChg>
        <pc:spChg chg="del">
          <ac:chgData name="蕭兆翔" userId="c09afb0b-60c9-45d8-81f2-4d7aa859f4bf" providerId="ADAL" clId="{4854481A-8E19-4E2D-80D3-255FC4688919}" dt="2024-10-14T08:59:17.251" v="9897" actId="478"/>
          <ac:spMkLst>
            <pc:docMk/>
            <pc:sldMk cId="1051543515" sldId="402"/>
            <ac:spMk id="7" creationId="{E9CE3D1C-0383-03EA-8604-DCEA97054A76}"/>
          </ac:spMkLst>
        </pc:spChg>
        <pc:spChg chg="del">
          <ac:chgData name="蕭兆翔" userId="c09afb0b-60c9-45d8-81f2-4d7aa859f4bf" providerId="ADAL" clId="{4854481A-8E19-4E2D-80D3-255FC4688919}" dt="2024-10-14T08:59:17.251" v="9897" actId="478"/>
          <ac:spMkLst>
            <pc:docMk/>
            <pc:sldMk cId="1051543515" sldId="402"/>
            <ac:spMk id="8" creationId="{A8601424-6BC7-BA3E-710E-41E96D17587F}"/>
          </ac:spMkLst>
        </pc:spChg>
        <pc:spChg chg="add mo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16" creationId="{3C564ACE-F021-E1C3-688A-365CDE2AC943}"/>
          </ac:spMkLst>
        </pc:spChg>
        <pc:spChg chg="add mo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17" creationId="{4C5614FF-B39F-6DAF-72FF-94A4309115F2}"/>
          </ac:spMkLst>
        </pc:spChg>
        <pc:spChg chg="add mo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18" creationId="{C189CC78-3FF4-668A-8684-57206A73F532}"/>
          </ac:spMkLst>
        </pc:spChg>
        <pc:spChg chg="add mod">
          <ac:chgData name="蕭兆翔" userId="c09afb0b-60c9-45d8-81f2-4d7aa859f4bf" providerId="ADAL" clId="{4854481A-8E19-4E2D-80D3-255FC4688919}" dt="2024-10-14T13:08:32.423" v="10589" actId="1076"/>
          <ac:spMkLst>
            <pc:docMk/>
            <pc:sldMk cId="1051543515" sldId="402"/>
            <ac:spMk id="19" creationId="{03C98D8C-8856-1A5C-25E8-FA5C833DE2E3}"/>
          </ac:spMkLst>
        </pc:spChg>
        <pc:spChg chg="add del mod ord">
          <ac:chgData name="蕭兆翔" userId="c09afb0b-60c9-45d8-81f2-4d7aa859f4bf" providerId="ADAL" clId="{4854481A-8E19-4E2D-80D3-255FC4688919}" dt="2024-10-14T11:51:02.117" v="10077" actId="478"/>
          <ac:spMkLst>
            <pc:docMk/>
            <pc:sldMk cId="1051543515" sldId="402"/>
            <ac:spMk id="22" creationId="{A18582E5-D6DE-D405-601B-9509A69546CF}"/>
          </ac:spMkLst>
        </pc:spChg>
        <pc:spChg chg="add mod or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23" creationId="{C1FC15E8-0802-B3DE-4792-2CD2A48E31AC}"/>
          </ac:spMkLst>
        </pc:spChg>
        <pc:spChg chg="add mod or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24" creationId="{C28674B0-2C01-C0A3-103E-6294C915C4B1}"/>
          </ac:spMkLst>
        </pc:spChg>
        <pc:spChg chg="add mo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29" creationId="{9722B458-A243-9576-2872-FD74F635BF06}"/>
          </ac:spMkLst>
        </pc:spChg>
        <pc:spChg chg="add mod">
          <ac:chgData name="蕭兆翔" userId="c09afb0b-60c9-45d8-81f2-4d7aa859f4bf" providerId="ADAL" clId="{4854481A-8E19-4E2D-80D3-255FC4688919}" dt="2024-10-14T13:08:33.711" v="10590" actId="20577"/>
          <ac:spMkLst>
            <pc:docMk/>
            <pc:sldMk cId="1051543515" sldId="402"/>
            <ac:spMk id="31" creationId="{E2876EDF-E3EF-066E-D0D8-CAAD5C2E064A}"/>
          </ac:spMkLst>
        </pc:spChg>
        <pc:spChg chg="add mo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33" creationId="{8D2F21E4-A88F-B9C8-2FA9-F784825662E6}"/>
          </ac:spMkLst>
        </pc:spChg>
        <pc:spChg chg="add mo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34" creationId="{76DC312B-B632-8EC4-5D28-3D091884035C}"/>
          </ac:spMkLst>
        </pc:spChg>
        <pc:spChg chg="add del mod">
          <ac:chgData name="蕭兆翔" userId="c09afb0b-60c9-45d8-81f2-4d7aa859f4bf" providerId="ADAL" clId="{4854481A-8E19-4E2D-80D3-255FC4688919}" dt="2024-10-14T12:23:20.767" v="10302" actId="478"/>
          <ac:spMkLst>
            <pc:docMk/>
            <pc:sldMk cId="1051543515" sldId="402"/>
            <ac:spMk id="36" creationId="{3FEB2D20-C7F6-7BD5-CB13-2EAAA7A7695A}"/>
          </ac:spMkLst>
        </pc:spChg>
        <pc:spChg chg="add del mod">
          <ac:chgData name="蕭兆翔" userId="c09afb0b-60c9-45d8-81f2-4d7aa859f4bf" providerId="ADAL" clId="{4854481A-8E19-4E2D-80D3-255FC4688919}" dt="2024-10-14T12:46:07.551" v="10386" actId="478"/>
          <ac:spMkLst>
            <pc:docMk/>
            <pc:sldMk cId="1051543515" sldId="402"/>
            <ac:spMk id="42" creationId="{F30774F5-6ED2-A8CF-8C6B-4FEBFA19E399}"/>
          </ac:spMkLst>
        </pc:spChg>
        <pc:spChg chg="add del mod">
          <ac:chgData name="蕭兆翔" userId="c09afb0b-60c9-45d8-81f2-4d7aa859f4bf" providerId="ADAL" clId="{4854481A-8E19-4E2D-80D3-255FC4688919}" dt="2024-10-14T12:46:07.551" v="10386" actId="478"/>
          <ac:spMkLst>
            <pc:docMk/>
            <pc:sldMk cId="1051543515" sldId="402"/>
            <ac:spMk id="43" creationId="{129DC89D-8D30-D619-CCB4-7697424FF25A}"/>
          </ac:spMkLst>
        </pc:spChg>
        <pc:spChg chg="add del mod">
          <ac:chgData name="蕭兆翔" userId="c09afb0b-60c9-45d8-81f2-4d7aa859f4bf" providerId="ADAL" clId="{4854481A-8E19-4E2D-80D3-255FC4688919}" dt="2024-10-14T12:46:33.555" v="10391" actId="478"/>
          <ac:spMkLst>
            <pc:docMk/>
            <pc:sldMk cId="1051543515" sldId="402"/>
            <ac:spMk id="44" creationId="{44C7AD54-90F6-2629-C4D9-8E94FA9AC897}"/>
          </ac:spMkLst>
        </pc:spChg>
        <pc:spChg chg="add del mod">
          <ac:chgData name="蕭兆翔" userId="c09afb0b-60c9-45d8-81f2-4d7aa859f4bf" providerId="ADAL" clId="{4854481A-8E19-4E2D-80D3-255FC4688919}" dt="2024-10-14T12:46:07.551" v="10386" actId="478"/>
          <ac:spMkLst>
            <pc:docMk/>
            <pc:sldMk cId="1051543515" sldId="402"/>
            <ac:spMk id="47" creationId="{DF096C18-DE90-8B2A-1063-00161B8F3D00}"/>
          </ac:spMkLst>
        </pc:spChg>
        <pc:spChg chg="add del mod">
          <ac:chgData name="蕭兆翔" userId="c09afb0b-60c9-45d8-81f2-4d7aa859f4bf" providerId="ADAL" clId="{4854481A-8E19-4E2D-80D3-255FC4688919}" dt="2024-10-14T12:46:34.593" v="10392" actId="478"/>
          <ac:spMkLst>
            <pc:docMk/>
            <pc:sldMk cId="1051543515" sldId="402"/>
            <ac:spMk id="49" creationId="{924784A1-8735-DFE1-8F6F-18E70EBD5CF0}"/>
          </ac:spMkLst>
        </pc:spChg>
        <pc:spChg chg="add del mod">
          <ac:chgData name="蕭兆翔" userId="c09afb0b-60c9-45d8-81f2-4d7aa859f4bf" providerId="ADAL" clId="{4854481A-8E19-4E2D-80D3-255FC4688919}" dt="2024-10-14T12:46:07.551" v="10386" actId="478"/>
          <ac:spMkLst>
            <pc:docMk/>
            <pc:sldMk cId="1051543515" sldId="402"/>
            <ac:spMk id="51" creationId="{3A1A002F-5F51-DD0A-92D6-838B8B1FCF2B}"/>
          </ac:spMkLst>
        </pc:spChg>
        <pc:spChg chg="add del mod">
          <ac:chgData name="蕭兆翔" userId="c09afb0b-60c9-45d8-81f2-4d7aa859f4bf" providerId="ADAL" clId="{4854481A-8E19-4E2D-80D3-255FC4688919}" dt="2024-10-14T12:46:07.551" v="10386" actId="478"/>
          <ac:spMkLst>
            <pc:docMk/>
            <pc:sldMk cId="1051543515" sldId="402"/>
            <ac:spMk id="52" creationId="{05CFF03D-7209-9861-C384-989D5DE66027}"/>
          </ac:spMkLst>
        </pc:spChg>
        <pc:spChg chg="add del mod">
          <ac:chgData name="蕭兆翔" userId="c09afb0b-60c9-45d8-81f2-4d7aa859f4bf" providerId="ADAL" clId="{4854481A-8E19-4E2D-80D3-255FC4688919}" dt="2024-10-14T12:46:07.551" v="10386" actId="478"/>
          <ac:spMkLst>
            <pc:docMk/>
            <pc:sldMk cId="1051543515" sldId="402"/>
            <ac:spMk id="54" creationId="{E5184D3C-F372-B6C2-D083-C7A698B4AB4D}"/>
          </ac:spMkLst>
        </pc:spChg>
        <pc:spChg chg="add mo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60" creationId="{D2F31046-D08A-9A18-E3C8-F007D40A76F9}"/>
          </ac:spMkLst>
        </pc:spChg>
        <pc:spChg chg="add mo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61" creationId="{AC6D0A83-07A8-E0E7-9E62-588698472B3C}"/>
          </ac:spMkLst>
        </pc:spChg>
        <pc:spChg chg="add mo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64" creationId="{0A40509E-2658-B812-9AD6-F393985D1139}"/>
          </ac:spMkLst>
        </pc:spChg>
        <pc:spChg chg="add mo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65" creationId="{6E63921A-3953-7064-519E-2CE5F01A3917}"/>
          </ac:spMkLst>
        </pc:spChg>
        <pc:spChg chg="add mo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66" creationId="{8B0B57BF-4E7D-B0F3-C03B-82CB3B0A806E}"/>
          </ac:spMkLst>
        </pc:spChg>
        <pc:spChg chg="add mo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67" creationId="{885A5470-AB0F-28C7-0E7A-9B16E141C779}"/>
          </ac:spMkLst>
        </pc:spChg>
        <pc:spChg chg="add mo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68" creationId="{309BC946-EA96-892E-3277-05B677999A27}"/>
          </ac:spMkLst>
        </pc:spChg>
        <pc:spChg chg="add mo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69" creationId="{BB3BDC26-3BD0-A6D5-FAB8-BEDD4A87ACEF}"/>
          </ac:spMkLst>
        </pc:spChg>
        <pc:spChg chg="add mod">
          <ac:chgData name="蕭兆翔" userId="c09afb0b-60c9-45d8-81f2-4d7aa859f4bf" providerId="ADAL" clId="{4854481A-8E19-4E2D-80D3-255FC4688919}" dt="2024-10-14T13:06:21.613" v="10528" actId="1076"/>
          <ac:spMkLst>
            <pc:docMk/>
            <pc:sldMk cId="1051543515" sldId="402"/>
            <ac:spMk id="70" creationId="{F5834ECE-8BCE-7837-2B26-F0DA3700BDAE}"/>
          </ac:spMkLst>
        </pc:spChg>
        <pc:spChg chg="add mod">
          <ac:chgData name="蕭兆翔" userId="c09afb0b-60c9-45d8-81f2-4d7aa859f4bf" providerId="ADAL" clId="{4854481A-8E19-4E2D-80D3-255FC4688919}" dt="2024-10-14T13:06:34.383" v="10530" actId="1076"/>
          <ac:spMkLst>
            <pc:docMk/>
            <pc:sldMk cId="1051543515" sldId="402"/>
            <ac:spMk id="71" creationId="{80902296-7C52-3436-BCD1-D6338ADE986B}"/>
          </ac:spMkLst>
        </pc:spChg>
        <pc:spChg chg="add mod">
          <ac:chgData name="蕭兆翔" userId="c09afb0b-60c9-45d8-81f2-4d7aa859f4bf" providerId="ADAL" clId="{4854481A-8E19-4E2D-80D3-255FC4688919}" dt="2024-10-14T13:06:34.383" v="10530" actId="1076"/>
          <ac:spMkLst>
            <pc:docMk/>
            <pc:sldMk cId="1051543515" sldId="402"/>
            <ac:spMk id="72" creationId="{AE6B88B8-3050-47FE-74F6-F447C805D62D}"/>
          </ac:spMkLst>
        </pc:spChg>
        <pc:spChg chg="add mod">
          <ac:chgData name="蕭兆翔" userId="c09afb0b-60c9-45d8-81f2-4d7aa859f4bf" providerId="ADAL" clId="{4854481A-8E19-4E2D-80D3-255FC4688919}" dt="2024-10-14T13:06:34.383" v="10530" actId="1076"/>
          <ac:spMkLst>
            <pc:docMk/>
            <pc:sldMk cId="1051543515" sldId="402"/>
            <ac:spMk id="75" creationId="{5BDA9F62-0957-5EF3-43A7-D01657602205}"/>
          </ac:spMkLst>
        </pc:spChg>
        <pc:spChg chg="add del mod">
          <ac:chgData name="蕭兆翔" userId="c09afb0b-60c9-45d8-81f2-4d7aa859f4bf" providerId="ADAL" clId="{4854481A-8E19-4E2D-80D3-255FC4688919}" dt="2024-10-14T12:49:49.236" v="10455" actId="478"/>
          <ac:spMkLst>
            <pc:docMk/>
            <pc:sldMk cId="1051543515" sldId="402"/>
            <ac:spMk id="78" creationId="{63518027-9750-1D48-9F6C-A9984AFB39EF}"/>
          </ac:spMkLst>
        </pc:spChg>
        <pc:spChg chg="add del mod">
          <ac:chgData name="蕭兆翔" userId="c09afb0b-60c9-45d8-81f2-4d7aa859f4bf" providerId="ADAL" clId="{4854481A-8E19-4E2D-80D3-255FC4688919}" dt="2024-10-14T12:49:48.111" v="10454" actId="478"/>
          <ac:spMkLst>
            <pc:docMk/>
            <pc:sldMk cId="1051543515" sldId="402"/>
            <ac:spMk id="79" creationId="{3B28821F-2816-CC93-9578-56B6ADD4D2A5}"/>
          </ac:spMkLst>
        </pc:spChg>
        <pc:spChg chg="add mod">
          <ac:chgData name="蕭兆翔" userId="c09afb0b-60c9-45d8-81f2-4d7aa859f4bf" providerId="ADAL" clId="{4854481A-8E19-4E2D-80D3-255FC4688919}" dt="2024-10-14T13:08:23.845" v="10587" actId="20577"/>
          <ac:spMkLst>
            <pc:docMk/>
            <pc:sldMk cId="1051543515" sldId="402"/>
            <ac:spMk id="81" creationId="{EBA78B4D-EEA3-1399-AAB6-AF7199C3C790}"/>
          </ac:spMkLst>
        </pc:spChg>
        <pc:spChg chg="add mod">
          <ac:chgData name="蕭兆翔" userId="c09afb0b-60c9-45d8-81f2-4d7aa859f4bf" providerId="ADAL" clId="{4854481A-8E19-4E2D-80D3-255FC4688919}" dt="2024-10-14T13:08:39.553" v="10591" actId="1076"/>
          <ac:spMkLst>
            <pc:docMk/>
            <pc:sldMk cId="1051543515" sldId="402"/>
            <ac:spMk id="82" creationId="{D1E29882-D18D-A9BA-1F99-7FB0684BAA36}"/>
          </ac:spMkLst>
        </pc:spChg>
        <pc:spChg chg="add mod">
          <ac:chgData name="蕭兆翔" userId="c09afb0b-60c9-45d8-81f2-4d7aa859f4bf" providerId="ADAL" clId="{4854481A-8E19-4E2D-80D3-255FC4688919}" dt="2024-10-14T13:06:34.383" v="10530" actId="1076"/>
          <ac:spMkLst>
            <pc:docMk/>
            <pc:sldMk cId="1051543515" sldId="402"/>
            <ac:spMk id="84" creationId="{5A2757EB-9D30-C9F6-8B05-6F2CFD05D276}"/>
          </ac:spMkLst>
        </pc:spChg>
        <pc:spChg chg="add mod">
          <ac:chgData name="蕭兆翔" userId="c09afb0b-60c9-45d8-81f2-4d7aa859f4bf" providerId="ADAL" clId="{4854481A-8E19-4E2D-80D3-255FC4688919}" dt="2024-10-14T13:06:34.383" v="10530" actId="1076"/>
          <ac:spMkLst>
            <pc:docMk/>
            <pc:sldMk cId="1051543515" sldId="402"/>
            <ac:spMk id="85" creationId="{FD23A642-5690-2D0A-EC93-6E2939D7E3B9}"/>
          </ac:spMkLst>
        </pc:spChg>
        <pc:spChg chg="add mod">
          <ac:chgData name="蕭兆翔" userId="c09afb0b-60c9-45d8-81f2-4d7aa859f4bf" providerId="ADAL" clId="{4854481A-8E19-4E2D-80D3-255FC4688919}" dt="2024-10-14T13:06:34.383" v="10530" actId="1076"/>
          <ac:spMkLst>
            <pc:docMk/>
            <pc:sldMk cId="1051543515" sldId="402"/>
            <ac:spMk id="86" creationId="{9D32D392-AAC9-C21F-B5C1-F9FF15D40FC3}"/>
          </ac:spMkLst>
        </pc:spChg>
        <pc:spChg chg="add mod">
          <ac:chgData name="蕭兆翔" userId="c09afb0b-60c9-45d8-81f2-4d7aa859f4bf" providerId="ADAL" clId="{4854481A-8E19-4E2D-80D3-255FC4688919}" dt="2024-10-14T13:06:34.383" v="10530" actId="1076"/>
          <ac:spMkLst>
            <pc:docMk/>
            <pc:sldMk cId="1051543515" sldId="402"/>
            <ac:spMk id="87" creationId="{B6840F8D-8D77-A186-BB91-9C9E414003B4}"/>
          </ac:spMkLst>
        </pc:spChg>
        <pc:spChg chg="add mod">
          <ac:chgData name="蕭兆翔" userId="c09afb0b-60c9-45d8-81f2-4d7aa859f4bf" providerId="ADAL" clId="{4854481A-8E19-4E2D-80D3-255FC4688919}" dt="2024-10-14T13:06:34.383" v="10530" actId="1076"/>
          <ac:spMkLst>
            <pc:docMk/>
            <pc:sldMk cId="1051543515" sldId="402"/>
            <ac:spMk id="88" creationId="{2510E7B8-E49F-299B-C153-C9521CE5BDAA}"/>
          </ac:spMkLst>
        </pc:spChg>
        <pc:spChg chg="add mod">
          <ac:chgData name="蕭兆翔" userId="c09afb0b-60c9-45d8-81f2-4d7aa859f4bf" providerId="ADAL" clId="{4854481A-8E19-4E2D-80D3-255FC4688919}" dt="2024-10-14T13:06:34.383" v="10530" actId="1076"/>
          <ac:spMkLst>
            <pc:docMk/>
            <pc:sldMk cId="1051543515" sldId="402"/>
            <ac:spMk id="89" creationId="{3AA7FEAA-B0EC-2175-4C77-489A876C562C}"/>
          </ac:spMkLst>
        </pc:spChg>
        <pc:spChg chg="add del mod">
          <ac:chgData name="蕭兆翔" userId="c09afb0b-60c9-45d8-81f2-4d7aa859f4bf" providerId="ADAL" clId="{4854481A-8E19-4E2D-80D3-255FC4688919}" dt="2024-10-15T04:43:14.765" v="14430" actId="478"/>
          <ac:spMkLst>
            <pc:docMk/>
            <pc:sldMk cId="1051543515" sldId="402"/>
            <ac:spMk id="90" creationId="{7EC9CB9F-3051-32F7-CA08-2155555F4C75}"/>
          </ac:spMkLst>
        </pc:spChg>
        <pc:spChg chg="add del mod">
          <ac:chgData name="蕭兆翔" userId="c09afb0b-60c9-45d8-81f2-4d7aa859f4bf" providerId="ADAL" clId="{4854481A-8E19-4E2D-80D3-255FC4688919}" dt="2024-10-15T04:43:17.572" v="14431" actId="478"/>
          <ac:spMkLst>
            <pc:docMk/>
            <pc:sldMk cId="1051543515" sldId="402"/>
            <ac:spMk id="91" creationId="{CF37A271-DA65-3CDC-4BB5-BA7A1FEC7823}"/>
          </ac:spMkLst>
        </pc:spChg>
        <pc:spChg chg="add mod">
          <ac:chgData name="蕭兆翔" userId="c09afb0b-60c9-45d8-81f2-4d7aa859f4bf" providerId="ADAL" clId="{4854481A-8E19-4E2D-80D3-255FC4688919}" dt="2024-10-14T13:06:34.383" v="10530" actId="1076"/>
          <ac:spMkLst>
            <pc:docMk/>
            <pc:sldMk cId="1051543515" sldId="402"/>
            <ac:spMk id="92" creationId="{0AEFCAA2-462F-7563-0A21-EB97EEBEE785}"/>
          </ac:spMkLst>
        </pc:spChg>
        <pc:spChg chg="add del mod">
          <ac:chgData name="蕭兆翔" userId="c09afb0b-60c9-45d8-81f2-4d7aa859f4bf" providerId="ADAL" clId="{4854481A-8E19-4E2D-80D3-255FC4688919}" dt="2024-10-14T12:49:21.161" v="10450" actId="478"/>
          <ac:spMkLst>
            <pc:docMk/>
            <pc:sldMk cId="1051543515" sldId="402"/>
            <ac:spMk id="96" creationId="{7F61E60F-E454-223A-8C08-4D451B70323C}"/>
          </ac:spMkLst>
        </pc:spChg>
        <pc:spChg chg="add mod">
          <ac:chgData name="蕭兆翔" userId="c09afb0b-60c9-45d8-81f2-4d7aa859f4bf" providerId="ADAL" clId="{4854481A-8E19-4E2D-80D3-255FC4688919}" dt="2024-10-14T13:06:36.934" v="10531" actId="1076"/>
          <ac:spMkLst>
            <pc:docMk/>
            <pc:sldMk cId="1051543515" sldId="402"/>
            <ac:spMk id="98" creationId="{C05B5586-EB68-16A6-A5A8-1EEE9D3FE41B}"/>
          </ac:spMkLst>
        </pc:spChg>
        <pc:spChg chg="add mod">
          <ac:chgData name="蕭兆翔" userId="c09afb0b-60c9-45d8-81f2-4d7aa859f4bf" providerId="ADAL" clId="{4854481A-8E19-4E2D-80D3-255FC4688919}" dt="2024-10-14T13:06:34.383" v="10530" actId="1076"/>
          <ac:spMkLst>
            <pc:docMk/>
            <pc:sldMk cId="1051543515" sldId="402"/>
            <ac:spMk id="99" creationId="{765DE1FE-D88A-29DD-2235-0F07F52BC598}"/>
          </ac:spMkLst>
        </pc:spChg>
        <pc:graphicFrameChg chg="add mod">
          <ac:chgData name="蕭兆翔" userId="c09afb0b-60c9-45d8-81f2-4d7aa859f4bf" providerId="ADAL" clId="{4854481A-8E19-4E2D-80D3-255FC4688919}" dt="2024-10-15T04:43:08.539" v="14429" actId="1076"/>
          <ac:graphicFrameMkLst>
            <pc:docMk/>
            <pc:sldMk cId="1051543515" sldId="402"/>
            <ac:graphicFrameMk id="3" creationId="{87F05DEE-4875-31E6-B4F0-106B842256A5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13:06:21.613" v="10528" actId="1076"/>
          <ac:graphicFrameMkLst>
            <pc:docMk/>
            <pc:sldMk cId="1051543515" sldId="402"/>
            <ac:graphicFrameMk id="12" creationId="{7352C386-DF63-8561-1BC7-59E51D91E2E6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13:06:21.613" v="10528" actId="1076"/>
          <ac:graphicFrameMkLst>
            <pc:docMk/>
            <pc:sldMk cId="1051543515" sldId="402"/>
            <ac:graphicFrameMk id="14" creationId="{4C3DF145-644A-88C8-7E71-C0C2EB66A11F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13:06:21.613" v="10528" actId="1076"/>
          <ac:graphicFrameMkLst>
            <pc:docMk/>
            <pc:sldMk cId="1051543515" sldId="402"/>
            <ac:graphicFrameMk id="15" creationId="{B73D8098-1D26-B96E-D87E-B05DB8BFC375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13:06:21.613" v="10528" actId="1076"/>
          <ac:graphicFrameMkLst>
            <pc:docMk/>
            <pc:sldMk cId="1051543515" sldId="402"/>
            <ac:graphicFrameMk id="20" creationId="{E4342836-5E7A-3618-8797-24A9FE7EA3AC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13:06:21.613" v="10528" actId="1076"/>
          <ac:graphicFrameMkLst>
            <pc:docMk/>
            <pc:sldMk cId="1051543515" sldId="402"/>
            <ac:graphicFrameMk id="21" creationId="{94D43E71-60A9-38DA-D9DF-3D61F7E788FA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13:06:21.613" v="10528" actId="1076"/>
          <ac:graphicFrameMkLst>
            <pc:docMk/>
            <pc:sldMk cId="1051543515" sldId="402"/>
            <ac:graphicFrameMk id="30" creationId="{0D138BFB-2112-057A-8C7A-CBC1BED6D8B9}"/>
          </ac:graphicFrameMkLst>
        </pc:graphicFrameChg>
        <pc:graphicFrameChg chg="add mod">
          <ac:chgData name="蕭兆翔" userId="c09afb0b-60c9-45d8-81f2-4d7aa859f4bf" providerId="ADAL" clId="{4854481A-8E19-4E2D-80D3-255FC4688919}" dt="2024-10-14T13:06:21.613" v="10528" actId="1076"/>
          <ac:graphicFrameMkLst>
            <pc:docMk/>
            <pc:sldMk cId="1051543515" sldId="402"/>
            <ac:graphicFrameMk id="32" creationId="{E7C5B020-5E38-6B87-4FFE-1A79EAE24619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13:06:21.613" v="10528" actId="1076"/>
          <ac:graphicFrameMkLst>
            <pc:docMk/>
            <pc:sldMk cId="1051543515" sldId="402"/>
            <ac:graphicFrameMk id="35" creationId="{E0A5AF54-7BC6-DC3C-5131-1C4563889A57}"/>
          </ac:graphicFrameMkLst>
        </pc:graphicFrameChg>
        <pc:graphicFrameChg chg="add del mod modGraphic">
          <ac:chgData name="蕭兆翔" userId="c09afb0b-60c9-45d8-81f2-4d7aa859f4bf" providerId="ADAL" clId="{4854481A-8E19-4E2D-80D3-255FC4688919}" dt="2024-10-14T12:23:36.445" v="10308" actId="478"/>
          <ac:graphicFrameMkLst>
            <pc:docMk/>
            <pc:sldMk cId="1051543515" sldId="402"/>
            <ac:graphicFrameMk id="37" creationId="{E61F565F-056C-075F-A5F6-E3D2A7B5588E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11:59:18.414" v="10221" actId="478"/>
          <ac:graphicFrameMkLst>
            <pc:docMk/>
            <pc:sldMk cId="1051543515" sldId="402"/>
            <ac:graphicFrameMk id="45" creationId="{C919216B-02D0-D4EF-B27D-50DB6173B058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11:59:30.366" v="10226" actId="478"/>
          <ac:graphicFrameMkLst>
            <pc:docMk/>
            <pc:sldMk cId="1051543515" sldId="402"/>
            <ac:graphicFrameMk id="46" creationId="{EF70D91E-E5AC-F479-2282-94E0C73B22FE}"/>
          </ac:graphicFrameMkLst>
        </pc:graphicFrameChg>
        <pc:graphicFrameChg chg="add del mod modGraphic">
          <ac:chgData name="蕭兆翔" userId="c09afb0b-60c9-45d8-81f2-4d7aa859f4bf" providerId="ADAL" clId="{4854481A-8E19-4E2D-80D3-255FC4688919}" dt="2024-10-14T12:46:07.551" v="10386" actId="478"/>
          <ac:graphicFrameMkLst>
            <pc:docMk/>
            <pc:sldMk cId="1051543515" sldId="402"/>
            <ac:graphicFrameMk id="48" creationId="{8CFF9352-835A-9B73-51E0-F72565439DC3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12:00:34.334" v="10259" actId="478"/>
          <ac:graphicFrameMkLst>
            <pc:docMk/>
            <pc:sldMk cId="1051543515" sldId="402"/>
            <ac:graphicFrameMk id="50" creationId="{C34523B1-E328-53AA-8552-701B2272B783}"/>
          </ac:graphicFrameMkLst>
        </pc:graphicFrameChg>
        <pc:graphicFrameChg chg="add del mod modGraphic">
          <ac:chgData name="蕭兆翔" userId="c09afb0b-60c9-45d8-81f2-4d7aa859f4bf" providerId="ADAL" clId="{4854481A-8E19-4E2D-80D3-255FC4688919}" dt="2024-10-14T12:46:07.551" v="10386" actId="478"/>
          <ac:graphicFrameMkLst>
            <pc:docMk/>
            <pc:sldMk cId="1051543515" sldId="402"/>
            <ac:graphicFrameMk id="53" creationId="{BA0E1425-5112-BCCD-8BBB-8BFAA71F17F2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13:06:21.613" v="10528" actId="1076"/>
          <ac:graphicFrameMkLst>
            <pc:docMk/>
            <pc:sldMk cId="1051543515" sldId="402"/>
            <ac:graphicFrameMk id="55" creationId="{D8060D45-7471-BB9D-F622-D594A3310575}"/>
          </ac:graphicFrameMkLst>
        </pc:graphicFrameChg>
        <pc:graphicFrameChg chg="add del mod modGraphic">
          <ac:chgData name="蕭兆翔" userId="c09afb0b-60c9-45d8-81f2-4d7aa859f4bf" providerId="ADAL" clId="{4854481A-8E19-4E2D-80D3-255FC4688919}" dt="2024-10-14T12:46:07.551" v="10386" actId="478"/>
          <ac:graphicFrameMkLst>
            <pc:docMk/>
            <pc:sldMk cId="1051543515" sldId="402"/>
            <ac:graphicFrameMk id="56" creationId="{401365C5-7208-7CEB-A85F-36A4369236A1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12:46:07.551" v="10386" actId="478"/>
          <ac:graphicFrameMkLst>
            <pc:docMk/>
            <pc:sldMk cId="1051543515" sldId="402"/>
            <ac:graphicFrameMk id="57" creationId="{E2D3B3B2-31D6-63D7-A880-A0662EEC8AB0}"/>
          </ac:graphicFrameMkLst>
        </pc:graphicFrameChg>
        <pc:graphicFrameChg chg="add del mod modGraphic">
          <ac:chgData name="蕭兆翔" userId="c09afb0b-60c9-45d8-81f2-4d7aa859f4bf" providerId="ADAL" clId="{4854481A-8E19-4E2D-80D3-255FC4688919}" dt="2024-10-14T12:46:07.551" v="10386" actId="478"/>
          <ac:graphicFrameMkLst>
            <pc:docMk/>
            <pc:sldMk cId="1051543515" sldId="402"/>
            <ac:graphicFrameMk id="58" creationId="{2E6B900B-113D-8EA3-D97B-055E1C1355CF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12:46:07.551" v="10386" actId="478"/>
          <ac:graphicFrameMkLst>
            <pc:docMk/>
            <pc:sldMk cId="1051543515" sldId="402"/>
            <ac:graphicFrameMk id="59" creationId="{107BF599-54A3-AB6D-4719-0E1A2BC6E870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12:47:37.874" v="10402" actId="478"/>
          <ac:graphicFrameMkLst>
            <pc:docMk/>
            <pc:sldMk cId="1051543515" sldId="402"/>
            <ac:graphicFrameMk id="73" creationId="{FD0B46D6-A60F-B661-31C1-D2C0352D15F6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5T04:43:41.721" v="14433" actId="20577"/>
          <ac:graphicFrameMkLst>
            <pc:docMk/>
            <pc:sldMk cId="1051543515" sldId="402"/>
            <ac:graphicFrameMk id="74" creationId="{05A039D2-1F95-5DE6-E389-73874B1262D7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13:06:34.383" v="10530" actId="1076"/>
          <ac:graphicFrameMkLst>
            <pc:docMk/>
            <pc:sldMk cId="1051543515" sldId="402"/>
            <ac:graphicFrameMk id="76" creationId="{9F6A8017-040E-1B0A-329F-BAAA53F92026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12:49:38.086" v="10451" actId="478"/>
          <ac:graphicFrameMkLst>
            <pc:docMk/>
            <pc:sldMk cId="1051543515" sldId="402"/>
            <ac:graphicFrameMk id="77" creationId="{46036A62-78AC-C220-94A6-22A7123A482F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12:47:15.642" v="10399" actId="478"/>
          <ac:graphicFrameMkLst>
            <pc:docMk/>
            <pc:sldMk cId="1051543515" sldId="402"/>
            <ac:graphicFrameMk id="80" creationId="{59678A27-4083-A3AE-A865-777425387B30}"/>
          </ac:graphicFrameMkLst>
        </pc:graphicFrameChg>
        <pc:graphicFrameChg chg="add mod">
          <ac:chgData name="蕭兆翔" userId="c09afb0b-60c9-45d8-81f2-4d7aa859f4bf" providerId="ADAL" clId="{4854481A-8E19-4E2D-80D3-255FC4688919}" dt="2024-10-14T13:06:34.383" v="10530" actId="1076"/>
          <ac:graphicFrameMkLst>
            <pc:docMk/>
            <pc:sldMk cId="1051543515" sldId="402"/>
            <ac:graphicFrameMk id="83" creationId="{C1D9470B-B9CD-ABC9-74C6-F73A3B2FB391}"/>
          </ac:graphicFrameMkLst>
        </pc:graphicFrameChg>
        <pc:graphicFrameChg chg="add del mod">
          <ac:chgData name="蕭兆翔" userId="c09afb0b-60c9-45d8-81f2-4d7aa859f4bf" providerId="ADAL" clId="{4854481A-8E19-4E2D-80D3-255FC4688919}" dt="2024-10-15T04:42:58.640" v="14427" actId="478"/>
          <ac:graphicFrameMkLst>
            <pc:docMk/>
            <pc:sldMk cId="1051543515" sldId="402"/>
            <ac:graphicFrameMk id="93" creationId="{01B2DF06-7B19-AB15-B40F-183CD0ACA841}"/>
          </ac:graphicFrameMkLst>
        </pc:graphicFrameChg>
        <pc:graphicFrameChg chg="add mod">
          <ac:chgData name="蕭兆翔" userId="c09afb0b-60c9-45d8-81f2-4d7aa859f4bf" providerId="ADAL" clId="{4854481A-8E19-4E2D-80D3-255FC4688919}" dt="2024-10-14T13:06:34.383" v="10530" actId="1076"/>
          <ac:graphicFrameMkLst>
            <pc:docMk/>
            <pc:sldMk cId="1051543515" sldId="402"/>
            <ac:graphicFrameMk id="94" creationId="{94D1D0F8-7B71-9B25-48A5-D16A3D0CB72B}"/>
          </ac:graphicFrameMkLst>
        </pc:graphicFrameChg>
        <pc:graphicFrameChg chg="add mod">
          <ac:chgData name="蕭兆翔" userId="c09afb0b-60c9-45d8-81f2-4d7aa859f4bf" providerId="ADAL" clId="{4854481A-8E19-4E2D-80D3-255FC4688919}" dt="2024-10-14T13:06:34.383" v="10530" actId="1076"/>
          <ac:graphicFrameMkLst>
            <pc:docMk/>
            <pc:sldMk cId="1051543515" sldId="402"/>
            <ac:graphicFrameMk id="97" creationId="{A4FBC0D5-FDA8-6C2B-1BB1-03DF0948D981}"/>
          </ac:graphicFrameMkLst>
        </pc:graphicFrameChg>
        <pc:picChg chg="del">
          <ac:chgData name="蕭兆翔" userId="c09afb0b-60c9-45d8-81f2-4d7aa859f4bf" providerId="ADAL" clId="{4854481A-8E19-4E2D-80D3-255FC4688919}" dt="2024-10-14T08:59:17.251" v="9897" actId="478"/>
          <ac:picMkLst>
            <pc:docMk/>
            <pc:sldMk cId="1051543515" sldId="402"/>
            <ac:picMk id="4" creationId="{8AC011B5-45FC-B11E-38E1-FD70ECA6507E}"/>
          </ac:picMkLst>
        </pc:picChg>
        <pc:picChg chg="del">
          <ac:chgData name="蕭兆翔" userId="c09afb0b-60c9-45d8-81f2-4d7aa859f4bf" providerId="ADAL" clId="{4854481A-8E19-4E2D-80D3-255FC4688919}" dt="2024-10-14T08:59:17.251" v="9897" actId="478"/>
          <ac:picMkLst>
            <pc:docMk/>
            <pc:sldMk cId="1051543515" sldId="402"/>
            <ac:picMk id="5" creationId="{D74B13DC-7684-6A08-4781-FDCD5A9842D7}"/>
          </ac:picMkLst>
        </pc:picChg>
        <pc:picChg chg="add mod">
          <ac:chgData name="蕭兆翔" userId="c09afb0b-60c9-45d8-81f2-4d7aa859f4bf" providerId="ADAL" clId="{4854481A-8E19-4E2D-80D3-255FC4688919}" dt="2024-10-14T13:44:07.121" v="10996" actId="1076"/>
          <ac:picMkLst>
            <pc:docMk/>
            <pc:sldMk cId="1051543515" sldId="402"/>
            <ac:picMk id="6" creationId="{2797A1E3-FBA3-28E2-87C7-9FE1A57439C5}"/>
          </ac:picMkLst>
        </pc:picChg>
        <pc:picChg chg="add del mod">
          <ac:chgData name="蕭兆翔" userId="c09afb0b-60c9-45d8-81f2-4d7aa859f4bf" providerId="ADAL" clId="{4854481A-8E19-4E2D-80D3-255FC4688919}" dt="2024-10-14T11:53:52.849" v="10118" actId="478"/>
          <ac:picMkLst>
            <pc:docMk/>
            <pc:sldMk cId="1051543515" sldId="402"/>
            <ac:picMk id="11" creationId="{BD44553A-05D0-5B24-2E55-C9BFC9D8A8DD}"/>
          </ac:picMkLst>
        </pc:picChg>
        <pc:cxnChg chg="del">
          <ac:chgData name="蕭兆翔" userId="c09afb0b-60c9-45d8-81f2-4d7aa859f4bf" providerId="ADAL" clId="{4854481A-8E19-4E2D-80D3-255FC4688919}" dt="2024-10-14T08:59:17.251" v="9897" actId="478"/>
          <ac:cxnSpMkLst>
            <pc:docMk/>
            <pc:sldMk cId="1051543515" sldId="402"/>
            <ac:cxnSpMk id="10" creationId="{00D85F30-8A39-C6E7-51FE-A3F685FCA4E8}"/>
          </ac:cxnSpMkLst>
        </pc:cxnChg>
        <pc:cxnChg chg="del">
          <ac:chgData name="蕭兆翔" userId="c09afb0b-60c9-45d8-81f2-4d7aa859f4bf" providerId="ADAL" clId="{4854481A-8E19-4E2D-80D3-255FC4688919}" dt="2024-10-14T08:59:17.251" v="9897" actId="478"/>
          <ac:cxnSpMkLst>
            <pc:docMk/>
            <pc:sldMk cId="1051543515" sldId="402"/>
            <ac:cxnSpMk id="13" creationId="{C95590FD-5FAA-7D6D-C92A-15B771A9DD76}"/>
          </ac:cxnSpMkLst>
        </pc:cxnChg>
        <pc:cxnChg chg="add del">
          <ac:chgData name="蕭兆翔" userId="c09afb0b-60c9-45d8-81f2-4d7aa859f4bf" providerId="ADAL" clId="{4854481A-8E19-4E2D-80D3-255FC4688919}" dt="2024-10-14T11:52:27.869" v="10093" actId="478"/>
          <ac:cxnSpMkLst>
            <pc:docMk/>
            <pc:sldMk cId="1051543515" sldId="402"/>
            <ac:cxnSpMk id="26" creationId="{65BB893F-E968-1CDE-CA11-A4DBA510E250}"/>
          </ac:cxnSpMkLst>
        </pc:cxnChg>
        <pc:cxnChg chg="add del">
          <ac:chgData name="蕭兆翔" userId="c09afb0b-60c9-45d8-81f2-4d7aa859f4bf" providerId="ADAL" clId="{4854481A-8E19-4E2D-80D3-255FC4688919}" dt="2024-10-14T11:52:26.775" v="10092" actId="478"/>
          <ac:cxnSpMkLst>
            <pc:docMk/>
            <pc:sldMk cId="1051543515" sldId="402"/>
            <ac:cxnSpMk id="28" creationId="{4358B23F-D4C5-0A79-A317-354968399E6E}"/>
          </ac:cxnSpMkLst>
        </pc:cxnChg>
        <pc:cxnChg chg="add mod">
          <ac:chgData name="蕭兆翔" userId="c09afb0b-60c9-45d8-81f2-4d7aa859f4bf" providerId="ADAL" clId="{4854481A-8E19-4E2D-80D3-255FC4688919}" dt="2024-10-14T13:06:28.726" v="10529" actId="208"/>
          <ac:cxnSpMkLst>
            <pc:docMk/>
            <pc:sldMk cId="1051543515" sldId="402"/>
            <ac:cxnSpMk id="39" creationId="{6CC03D90-5E6E-62E9-1936-115CB2D1EA1D}"/>
          </ac:cxnSpMkLst>
        </pc:cxnChg>
        <pc:cxnChg chg="add mod">
          <ac:chgData name="蕭兆翔" userId="c09afb0b-60c9-45d8-81f2-4d7aa859f4bf" providerId="ADAL" clId="{4854481A-8E19-4E2D-80D3-255FC4688919}" dt="2024-10-14T13:06:28.726" v="10529" actId="208"/>
          <ac:cxnSpMkLst>
            <pc:docMk/>
            <pc:sldMk cId="1051543515" sldId="402"/>
            <ac:cxnSpMk id="41" creationId="{C972B39A-2761-EF12-FE97-04F0BD11B702}"/>
          </ac:cxnSpMkLst>
        </pc:cxnChg>
      </pc:sldChg>
      <pc:sldChg chg="addSp delSp modSp add mod">
        <pc:chgData name="蕭兆翔" userId="c09afb0b-60c9-45d8-81f2-4d7aa859f4bf" providerId="ADAL" clId="{4854481A-8E19-4E2D-80D3-255FC4688919}" dt="2024-10-14T13:49:21.909" v="11008" actId="1076"/>
        <pc:sldMkLst>
          <pc:docMk/>
          <pc:sldMk cId="215223070" sldId="403"/>
        </pc:sldMkLst>
        <pc:spChg chg="mod">
          <ac:chgData name="蕭兆翔" userId="c09afb0b-60c9-45d8-81f2-4d7aa859f4bf" providerId="ADAL" clId="{4854481A-8E19-4E2D-80D3-255FC4688919}" dt="2024-10-14T13:24:20.546" v="10806" actId="20577"/>
          <ac:spMkLst>
            <pc:docMk/>
            <pc:sldMk cId="215223070" sldId="403"/>
            <ac:spMk id="2" creationId="{DA472428-308F-84FA-07D6-71D4722FC112}"/>
          </ac:spMkLst>
        </pc:spChg>
        <pc:spChg chg="add del mod">
          <ac:chgData name="蕭兆翔" userId="c09afb0b-60c9-45d8-81f2-4d7aa859f4bf" providerId="ADAL" clId="{4854481A-8E19-4E2D-80D3-255FC4688919}" dt="2024-10-14T13:24:35.526" v="10809" actId="478"/>
          <ac:spMkLst>
            <pc:docMk/>
            <pc:sldMk cId="215223070" sldId="403"/>
            <ac:spMk id="5" creationId="{9A5F57E0-CAF9-996E-5053-3B4DF968E744}"/>
          </ac:spMkLst>
        </pc:spChg>
        <pc:spChg chg="add del mod">
          <ac:chgData name="蕭兆翔" userId="c09afb0b-60c9-45d8-81f2-4d7aa859f4bf" providerId="ADAL" clId="{4854481A-8E19-4E2D-80D3-255FC4688919}" dt="2024-10-14T13:24:34.205" v="10808" actId="478"/>
          <ac:spMkLst>
            <pc:docMk/>
            <pc:sldMk cId="215223070" sldId="403"/>
            <ac:spMk id="7" creationId="{40D22209-A02C-4AB3-0A4A-68CEDC941B6F}"/>
          </ac:spMkLst>
        </pc:spChg>
        <pc:spChg chg="add mod">
          <ac:chgData name="蕭兆翔" userId="c09afb0b-60c9-45d8-81f2-4d7aa859f4bf" providerId="ADAL" clId="{4854481A-8E19-4E2D-80D3-255FC4688919}" dt="2024-10-14T13:24:25.509" v="10807"/>
          <ac:spMkLst>
            <pc:docMk/>
            <pc:sldMk cId="215223070" sldId="403"/>
            <ac:spMk id="11" creationId="{02714059-3517-3571-7F78-A31163A31DF6}"/>
          </ac:spMkLst>
        </pc:spChg>
        <pc:spChg chg="add mod">
          <ac:chgData name="蕭兆翔" userId="c09afb0b-60c9-45d8-81f2-4d7aa859f4bf" providerId="ADAL" clId="{4854481A-8E19-4E2D-80D3-255FC4688919}" dt="2024-10-14T13:24:25.509" v="10807"/>
          <ac:spMkLst>
            <pc:docMk/>
            <pc:sldMk cId="215223070" sldId="403"/>
            <ac:spMk id="12" creationId="{4E6D9F35-9A86-5BC7-BE99-8AD06E5B5418}"/>
          </ac:spMkLst>
        </pc:spChg>
        <pc:spChg chg="add mod">
          <ac:chgData name="蕭兆翔" userId="c09afb0b-60c9-45d8-81f2-4d7aa859f4bf" providerId="ADAL" clId="{4854481A-8E19-4E2D-80D3-255FC4688919}" dt="2024-10-14T13:24:25.509" v="10807"/>
          <ac:spMkLst>
            <pc:docMk/>
            <pc:sldMk cId="215223070" sldId="403"/>
            <ac:spMk id="13" creationId="{52F7E6C9-11F3-5C75-5AAF-D77719AC6CF5}"/>
          </ac:spMkLst>
        </pc:spChg>
        <pc:spChg chg="add mod">
          <ac:chgData name="蕭兆翔" userId="c09afb0b-60c9-45d8-81f2-4d7aa859f4bf" providerId="ADAL" clId="{4854481A-8E19-4E2D-80D3-255FC4688919}" dt="2024-10-14T13:42:18.631" v="10978" actId="1076"/>
          <ac:spMkLst>
            <pc:docMk/>
            <pc:sldMk cId="215223070" sldId="403"/>
            <ac:spMk id="14" creationId="{C92DF276-4D54-F1A2-0D6F-F56E397C509D}"/>
          </ac:spMkLst>
        </pc:spChg>
        <pc:spChg chg="add mod">
          <ac:chgData name="蕭兆翔" userId="c09afb0b-60c9-45d8-81f2-4d7aa859f4bf" providerId="ADAL" clId="{4854481A-8E19-4E2D-80D3-255FC4688919}" dt="2024-10-14T13:42:18.631" v="10978" actId="1076"/>
          <ac:spMkLst>
            <pc:docMk/>
            <pc:sldMk cId="215223070" sldId="403"/>
            <ac:spMk id="17" creationId="{2E323F7D-3F50-10C8-7FF1-725BC7D75A9A}"/>
          </ac:spMkLst>
        </pc:spChg>
        <pc:spChg chg="add mod">
          <ac:chgData name="蕭兆翔" userId="c09afb0b-60c9-45d8-81f2-4d7aa859f4bf" providerId="ADAL" clId="{4854481A-8E19-4E2D-80D3-255FC4688919}" dt="2024-10-14T13:42:25.932" v="10979" actId="1076"/>
          <ac:spMkLst>
            <pc:docMk/>
            <pc:sldMk cId="215223070" sldId="403"/>
            <ac:spMk id="19" creationId="{B6328381-5C10-761B-6D70-48656601D750}"/>
          </ac:spMkLst>
        </pc:spChg>
        <pc:spChg chg="add mod">
          <ac:chgData name="蕭兆翔" userId="c09afb0b-60c9-45d8-81f2-4d7aa859f4bf" providerId="ADAL" clId="{4854481A-8E19-4E2D-80D3-255FC4688919}" dt="2024-10-14T13:42:25.932" v="10979" actId="1076"/>
          <ac:spMkLst>
            <pc:docMk/>
            <pc:sldMk cId="215223070" sldId="403"/>
            <ac:spMk id="21" creationId="{DB5D72DC-430E-7AE6-227D-52A662218AD8}"/>
          </ac:spMkLst>
        </pc:spChg>
        <pc:spChg chg="add mod">
          <ac:chgData name="蕭兆翔" userId="c09afb0b-60c9-45d8-81f2-4d7aa859f4bf" providerId="ADAL" clId="{4854481A-8E19-4E2D-80D3-255FC4688919}" dt="2024-10-14T13:42:25.932" v="10979" actId="1076"/>
          <ac:spMkLst>
            <pc:docMk/>
            <pc:sldMk cId="215223070" sldId="403"/>
            <ac:spMk id="22" creationId="{AFB936A9-F202-F2C1-B491-109450FA1B91}"/>
          </ac:spMkLst>
        </pc:spChg>
        <pc:spChg chg="add del mod">
          <ac:chgData name="蕭兆翔" userId="c09afb0b-60c9-45d8-81f2-4d7aa859f4bf" providerId="ADAL" clId="{4854481A-8E19-4E2D-80D3-255FC4688919}" dt="2024-10-14T13:24:35.526" v="10809" actId="478"/>
          <ac:spMkLst>
            <pc:docMk/>
            <pc:sldMk cId="215223070" sldId="403"/>
            <ac:spMk id="27" creationId="{D4EF919C-8FDA-4D6F-733E-5C772B65FC0F}"/>
          </ac:spMkLst>
        </pc:spChg>
        <pc:spChg chg="add del mod">
          <ac:chgData name="蕭兆翔" userId="c09afb0b-60c9-45d8-81f2-4d7aa859f4bf" providerId="ADAL" clId="{4854481A-8E19-4E2D-80D3-255FC4688919}" dt="2024-10-14T13:24:34.205" v="10808" actId="478"/>
          <ac:spMkLst>
            <pc:docMk/>
            <pc:sldMk cId="215223070" sldId="403"/>
            <ac:spMk id="28" creationId="{0C55CA30-D3C0-5DE2-5AC2-BA5DB7BC06EA}"/>
          </ac:spMkLst>
        </pc:spChg>
        <pc:spChg chg="add mod">
          <ac:chgData name="蕭兆翔" userId="c09afb0b-60c9-45d8-81f2-4d7aa859f4bf" providerId="ADAL" clId="{4854481A-8E19-4E2D-80D3-255FC4688919}" dt="2024-10-14T13:42:25.932" v="10979" actId="1076"/>
          <ac:spMkLst>
            <pc:docMk/>
            <pc:sldMk cId="215223070" sldId="403"/>
            <ac:spMk id="29" creationId="{3DE70151-F8F0-2643-8318-8E5B77093996}"/>
          </ac:spMkLst>
        </pc:spChg>
        <pc:spChg chg="add mod">
          <ac:chgData name="蕭兆翔" userId="c09afb0b-60c9-45d8-81f2-4d7aa859f4bf" providerId="ADAL" clId="{4854481A-8E19-4E2D-80D3-255FC4688919}" dt="2024-10-14T13:42:25.932" v="10979" actId="1076"/>
          <ac:spMkLst>
            <pc:docMk/>
            <pc:sldMk cId="215223070" sldId="403"/>
            <ac:spMk id="30" creationId="{31CD6F94-5E69-854D-39FD-61E72A22BAF5}"/>
          </ac:spMkLst>
        </pc:spChg>
        <pc:spChg chg="add mod">
          <ac:chgData name="蕭兆翔" userId="c09afb0b-60c9-45d8-81f2-4d7aa859f4bf" providerId="ADAL" clId="{4854481A-8E19-4E2D-80D3-255FC4688919}" dt="2024-10-14T13:42:25.932" v="10979" actId="1076"/>
          <ac:spMkLst>
            <pc:docMk/>
            <pc:sldMk cId="215223070" sldId="403"/>
            <ac:spMk id="31" creationId="{BD9964D6-E066-6736-C061-377C52546EB2}"/>
          </ac:spMkLst>
        </pc:spChg>
        <pc:spChg chg="add del mod">
          <ac:chgData name="蕭兆翔" userId="c09afb0b-60c9-45d8-81f2-4d7aa859f4bf" providerId="ADAL" clId="{4854481A-8E19-4E2D-80D3-255FC4688919}" dt="2024-10-14T13:27:45.104" v="10839" actId="478"/>
          <ac:spMkLst>
            <pc:docMk/>
            <pc:sldMk cId="215223070" sldId="403"/>
            <ac:spMk id="32" creationId="{84A024EC-6F40-7B19-F250-43AB4D8984EA}"/>
          </ac:spMkLst>
        </pc:spChg>
        <pc:spChg chg="add del mod">
          <ac:chgData name="蕭兆翔" userId="c09afb0b-60c9-45d8-81f2-4d7aa859f4bf" providerId="ADAL" clId="{4854481A-8E19-4E2D-80D3-255FC4688919}" dt="2024-10-14T13:27:45.881" v="10840" actId="478"/>
          <ac:spMkLst>
            <pc:docMk/>
            <pc:sldMk cId="215223070" sldId="403"/>
            <ac:spMk id="33" creationId="{26C9B4C8-1093-375A-8324-CBDE4FBC0773}"/>
          </ac:spMkLst>
        </pc:spChg>
        <pc:spChg chg="add del mod">
          <ac:chgData name="蕭兆翔" userId="c09afb0b-60c9-45d8-81f2-4d7aa859f4bf" providerId="ADAL" clId="{4854481A-8E19-4E2D-80D3-255FC4688919}" dt="2024-10-14T13:27:47.723" v="10842" actId="478"/>
          <ac:spMkLst>
            <pc:docMk/>
            <pc:sldMk cId="215223070" sldId="403"/>
            <ac:spMk id="34" creationId="{5DDB3B00-A393-33AD-20A9-43D2403AD03F}"/>
          </ac:spMkLst>
        </pc:spChg>
        <pc:spChg chg="add del mod">
          <ac:chgData name="蕭兆翔" userId="c09afb0b-60c9-45d8-81f2-4d7aa859f4bf" providerId="ADAL" clId="{4854481A-8E19-4E2D-80D3-255FC4688919}" dt="2024-10-14T13:27:47.324" v="10841" actId="478"/>
          <ac:spMkLst>
            <pc:docMk/>
            <pc:sldMk cId="215223070" sldId="403"/>
            <ac:spMk id="35" creationId="{8E65D0BC-9162-7312-CD4D-ECB5CF90E684}"/>
          </ac:spMkLst>
        </pc:spChg>
        <pc:spChg chg="add mod">
          <ac:chgData name="蕭兆翔" userId="c09afb0b-60c9-45d8-81f2-4d7aa859f4bf" providerId="ADAL" clId="{4854481A-8E19-4E2D-80D3-255FC4688919}" dt="2024-10-14T13:49:01.622" v="11002" actId="1076"/>
          <ac:spMkLst>
            <pc:docMk/>
            <pc:sldMk cId="215223070" sldId="403"/>
            <ac:spMk id="36" creationId="{BCEDFE78-C067-1C49-6089-F38548D89587}"/>
          </ac:spMkLst>
        </pc:spChg>
        <pc:spChg chg="add mod">
          <ac:chgData name="蕭兆翔" userId="c09afb0b-60c9-45d8-81f2-4d7aa859f4bf" providerId="ADAL" clId="{4854481A-8E19-4E2D-80D3-255FC4688919}" dt="2024-10-14T13:49:01.622" v="11002" actId="1076"/>
          <ac:spMkLst>
            <pc:docMk/>
            <pc:sldMk cId="215223070" sldId="403"/>
            <ac:spMk id="37" creationId="{FDFF130C-18C5-F662-5F08-4B3BC525249F}"/>
          </ac:spMkLst>
        </pc:spChg>
        <pc:spChg chg="add mod">
          <ac:chgData name="蕭兆翔" userId="c09afb0b-60c9-45d8-81f2-4d7aa859f4bf" providerId="ADAL" clId="{4854481A-8E19-4E2D-80D3-255FC4688919}" dt="2024-10-14T13:49:01.622" v="11002" actId="1076"/>
          <ac:spMkLst>
            <pc:docMk/>
            <pc:sldMk cId="215223070" sldId="403"/>
            <ac:spMk id="39" creationId="{BBBAEB4D-608F-DDCD-F52C-9B70DE76ACF8}"/>
          </ac:spMkLst>
        </pc:spChg>
        <pc:spChg chg="add mod">
          <ac:chgData name="蕭兆翔" userId="c09afb0b-60c9-45d8-81f2-4d7aa859f4bf" providerId="ADAL" clId="{4854481A-8E19-4E2D-80D3-255FC4688919}" dt="2024-10-14T13:49:01.622" v="11002" actId="1076"/>
          <ac:spMkLst>
            <pc:docMk/>
            <pc:sldMk cId="215223070" sldId="403"/>
            <ac:spMk id="41" creationId="{288DDFE4-548E-B9A0-39D6-AA9D7CBC8225}"/>
          </ac:spMkLst>
        </pc:spChg>
        <pc:spChg chg="add del mod">
          <ac:chgData name="蕭兆翔" userId="c09afb0b-60c9-45d8-81f2-4d7aa859f4bf" providerId="ADAL" clId="{4854481A-8E19-4E2D-80D3-255FC4688919}" dt="2024-10-14T13:30:35.790" v="10888" actId="478"/>
          <ac:spMkLst>
            <pc:docMk/>
            <pc:sldMk cId="215223070" sldId="403"/>
            <ac:spMk id="42" creationId="{663C056B-58F5-31D6-C0AC-3A49C9BF9778}"/>
          </ac:spMkLst>
        </pc:spChg>
        <pc:spChg chg="add mod">
          <ac:chgData name="蕭兆翔" userId="c09afb0b-60c9-45d8-81f2-4d7aa859f4bf" providerId="ADAL" clId="{4854481A-8E19-4E2D-80D3-255FC4688919}" dt="2024-10-14T13:49:01.622" v="11002" actId="1076"/>
          <ac:spMkLst>
            <pc:docMk/>
            <pc:sldMk cId="215223070" sldId="403"/>
            <ac:spMk id="44" creationId="{6D1402EF-60B7-3AF0-EB43-92A62FB454B2}"/>
          </ac:spMkLst>
        </pc:spChg>
        <pc:spChg chg="add mod">
          <ac:chgData name="蕭兆翔" userId="c09afb0b-60c9-45d8-81f2-4d7aa859f4bf" providerId="ADAL" clId="{4854481A-8E19-4E2D-80D3-255FC4688919}" dt="2024-10-14T13:49:01.622" v="11002" actId="1076"/>
          <ac:spMkLst>
            <pc:docMk/>
            <pc:sldMk cId="215223070" sldId="403"/>
            <ac:spMk id="45" creationId="{9F5B76BC-58D2-F1A6-D442-CAF495B7D72A}"/>
          </ac:spMkLst>
        </pc:spChg>
        <pc:spChg chg="add del mod">
          <ac:chgData name="蕭兆翔" userId="c09afb0b-60c9-45d8-81f2-4d7aa859f4bf" providerId="ADAL" clId="{4854481A-8E19-4E2D-80D3-255FC4688919}" dt="2024-10-14T13:30:35.790" v="10888" actId="478"/>
          <ac:spMkLst>
            <pc:docMk/>
            <pc:sldMk cId="215223070" sldId="403"/>
            <ac:spMk id="46" creationId="{B19F9A6C-F99B-6177-BC92-A4D577A2148F}"/>
          </ac:spMkLst>
        </pc:spChg>
        <pc:spChg chg="add del mod">
          <ac:chgData name="蕭兆翔" userId="c09afb0b-60c9-45d8-81f2-4d7aa859f4bf" providerId="ADAL" clId="{4854481A-8E19-4E2D-80D3-255FC4688919}" dt="2024-10-14T13:30:35.790" v="10888" actId="478"/>
          <ac:spMkLst>
            <pc:docMk/>
            <pc:sldMk cId="215223070" sldId="403"/>
            <ac:spMk id="47" creationId="{E7D9CDCB-B650-1EAA-B889-42248CA6FE1B}"/>
          </ac:spMkLst>
        </pc:spChg>
        <pc:spChg chg="add del mod">
          <ac:chgData name="蕭兆翔" userId="c09afb0b-60c9-45d8-81f2-4d7aa859f4bf" providerId="ADAL" clId="{4854481A-8E19-4E2D-80D3-255FC4688919}" dt="2024-10-14T13:30:35.790" v="10888" actId="478"/>
          <ac:spMkLst>
            <pc:docMk/>
            <pc:sldMk cId="215223070" sldId="403"/>
            <ac:spMk id="48" creationId="{2B4F7822-8D61-B0D9-2C68-2035C1270200}"/>
          </ac:spMkLst>
        </pc:spChg>
        <pc:spChg chg="add del mod">
          <ac:chgData name="蕭兆翔" userId="c09afb0b-60c9-45d8-81f2-4d7aa859f4bf" providerId="ADAL" clId="{4854481A-8E19-4E2D-80D3-255FC4688919}" dt="2024-10-14T13:30:35.790" v="10888" actId="478"/>
          <ac:spMkLst>
            <pc:docMk/>
            <pc:sldMk cId="215223070" sldId="403"/>
            <ac:spMk id="49" creationId="{F81BA051-4CD7-71C1-7421-B7D5E578B0AF}"/>
          </ac:spMkLst>
        </pc:spChg>
        <pc:spChg chg="add del mod">
          <ac:chgData name="蕭兆翔" userId="c09afb0b-60c9-45d8-81f2-4d7aa859f4bf" providerId="ADAL" clId="{4854481A-8E19-4E2D-80D3-255FC4688919}" dt="2024-10-14T13:30:35.790" v="10888" actId="478"/>
          <ac:spMkLst>
            <pc:docMk/>
            <pc:sldMk cId="215223070" sldId="403"/>
            <ac:spMk id="50" creationId="{8019B26F-73A6-EC28-2B65-084B74634ABB}"/>
          </ac:spMkLst>
        </pc:spChg>
        <pc:spChg chg="add del mod">
          <ac:chgData name="蕭兆翔" userId="c09afb0b-60c9-45d8-81f2-4d7aa859f4bf" providerId="ADAL" clId="{4854481A-8E19-4E2D-80D3-255FC4688919}" dt="2024-10-14T13:30:36.906" v="10889" actId="478"/>
          <ac:spMkLst>
            <pc:docMk/>
            <pc:sldMk cId="215223070" sldId="403"/>
            <ac:spMk id="51" creationId="{6DEA36E8-1E70-6B66-4E02-4C3806C63003}"/>
          </ac:spMkLst>
        </pc:spChg>
        <pc:spChg chg="add del mod">
          <ac:chgData name="蕭兆翔" userId="c09afb0b-60c9-45d8-81f2-4d7aa859f4bf" providerId="ADAL" clId="{4854481A-8E19-4E2D-80D3-255FC4688919}" dt="2024-10-14T13:30:35.790" v="10888" actId="478"/>
          <ac:spMkLst>
            <pc:docMk/>
            <pc:sldMk cId="215223070" sldId="403"/>
            <ac:spMk id="52" creationId="{BF7612FF-BFD6-4BEC-71B0-CBFB8E540350}"/>
          </ac:spMkLst>
        </pc:spChg>
        <pc:spChg chg="add del mod">
          <ac:chgData name="蕭兆翔" userId="c09afb0b-60c9-45d8-81f2-4d7aa859f4bf" providerId="ADAL" clId="{4854481A-8E19-4E2D-80D3-255FC4688919}" dt="2024-10-14T13:34:19.928" v="10953" actId="478"/>
          <ac:spMkLst>
            <pc:docMk/>
            <pc:sldMk cId="215223070" sldId="403"/>
            <ac:spMk id="56" creationId="{5CF71A3B-8253-7B88-C616-4E24A80EBD21}"/>
          </ac:spMkLst>
        </pc:spChg>
        <pc:spChg chg="add mod">
          <ac:chgData name="蕭兆翔" userId="c09afb0b-60c9-45d8-81f2-4d7aa859f4bf" providerId="ADAL" clId="{4854481A-8E19-4E2D-80D3-255FC4688919}" dt="2024-10-14T13:49:21.909" v="11008" actId="1076"/>
          <ac:spMkLst>
            <pc:docMk/>
            <pc:sldMk cId="215223070" sldId="403"/>
            <ac:spMk id="57" creationId="{B5FF9062-29F1-5284-C1B3-7363BF6EA296}"/>
          </ac:spMkLst>
        </pc:spChg>
        <pc:spChg chg="add mod">
          <ac:chgData name="蕭兆翔" userId="c09afb0b-60c9-45d8-81f2-4d7aa859f4bf" providerId="ADAL" clId="{4854481A-8E19-4E2D-80D3-255FC4688919}" dt="2024-10-14T13:49:01.622" v="11002" actId="1076"/>
          <ac:spMkLst>
            <pc:docMk/>
            <pc:sldMk cId="215223070" sldId="403"/>
            <ac:spMk id="62" creationId="{FA3358E9-8221-DE18-7101-17C1B794E8A2}"/>
          </ac:spMkLst>
        </pc:spChg>
        <pc:spChg chg="add mod">
          <ac:chgData name="蕭兆翔" userId="c09afb0b-60c9-45d8-81f2-4d7aa859f4bf" providerId="ADAL" clId="{4854481A-8E19-4E2D-80D3-255FC4688919}" dt="2024-10-14T13:49:01.622" v="11002" actId="1076"/>
          <ac:spMkLst>
            <pc:docMk/>
            <pc:sldMk cId="215223070" sldId="403"/>
            <ac:spMk id="63" creationId="{5C501368-553A-1FFB-3BDC-D24CD37DD507}"/>
          </ac:spMkLst>
        </pc:spChg>
        <pc:spChg chg="add mod">
          <ac:chgData name="蕭兆翔" userId="c09afb0b-60c9-45d8-81f2-4d7aa859f4bf" providerId="ADAL" clId="{4854481A-8E19-4E2D-80D3-255FC4688919}" dt="2024-10-14T13:49:01.622" v="11002" actId="1076"/>
          <ac:spMkLst>
            <pc:docMk/>
            <pc:sldMk cId="215223070" sldId="403"/>
            <ac:spMk id="65" creationId="{D73127AC-83F1-BFBE-40A9-BBD2B1F043D6}"/>
          </ac:spMkLst>
        </pc:spChg>
        <pc:spChg chg="add mod">
          <ac:chgData name="蕭兆翔" userId="c09afb0b-60c9-45d8-81f2-4d7aa859f4bf" providerId="ADAL" clId="{4854481A-8E19-4E2D-80D3-255FC4688919}" dt="2024-10-14T13:49:01.622" v="11002" actId="1076"/>
          <ac:spMkLst>
            <pc:docMk/>
            <pc:sldMk cId="215223070" sldId="403"/>
            <ac:spMk id="67" creationId="{A280DFCC-4EE4-72E2-F845-F5310AB2A90E}"/>
          </ac:spMkLst>
        </pc:spChg>
        <pc:spChg chg="add mod">
          <ac:chgData name="蕭兆翔" userId="c09afb0b-60c9-45d8-81f2-4d7aa859f4bf" providerId="ADAL" clId="{4854481A-8E19-4E2D-80D3-255FC4688919}" dt="2024-10-14T13:49:01.622" v="11002" actId="1076"/>
          <ac:spMkLst>
            <pc:docMk/>
            <pc:sldMk cId="215223070" sldId="403"/>
            <ac:spMk id="68" creationId="{F6A8E3EE-A0EB-1185-244C-7D6CA0F7BFF2}"/>
          </ac:spMkLst>
        </pc:spChg>
        <pc:spChg chg="add mod">
          <ac:chgData name="蕭兆翔" userId="c09afb0b-60c9-45d8-81f2-4d7aa859f4bf" providerId="ADAL" clId="{4854481A-8E19-4E2D-80D3-255FC4688919}" dt="2024-10-14T13:49:01.622" v="11002" actId="1076"/>
          <ac:spMkLst>
            <pc:docMk/>
            <pc:sldMk cId="215223070" sldId="403"/>
            <ac:spMk id="69" creationId="{09C5D93A-8976-DFF8-F5B3-F6A25161E955}"/>
          </ac:spMkLst>
        </pc:spChg>
        <pc:spChg chg="add mod">
          <ac:chgData name="蕭兆翔" userId="c09afb0b-60c9-45d8-81f2-4d7aa859f4bf" providerId="ADAL" clId="{4854481A-8E19-4E2D-80D3-255FC4688919}" dt="2024-10-14T13:49:15.889" v="11006" actId="1076"/>
          <ac:spMkLst>
            <pc:docMk/>
            <pc:sldMk cId="215223070" sldId="403"/>
            <ac:spMk id="81" creationId="{A98CE227-C65D-7657-4C40-64A9FE250FC7}"/>
          </ac:spMkLst>
        </pc:spChg>
        <pc:graphicFrameChg chg="add mod">
          <ac:chgData name="蕭兆翔" userId="c09afb0b-60c9-45d8-81f2-4d7aa859f4bf" providerId="ADAL" clId="{4854481A-8E19-4E2D-80D3-255FC4688919}" dt="2024-10-14T13:24:25.509" v="10807"/>
          <ac:graphicFrameMkLst>
            <pc:docMk/>
            <pc:sldMk cId="215223070" sldId="403"/>
            <ac:graphicFrameMk id="8" creationId="{C0BBCEDF-5591-B248-9058-70C26C8F80E5}"/>
          </ac:graphicFrameMkLst>
        </pc:graphicFrameChg>
        <pc:graphicFrameChg chg="add mod">
          <ac:chgData name="蕭兆翔" userId="c09afb0b-60c9-45d8-81f2-4d7aa859f4bf" providerId="ADAL" clId="{4854481A-8E19-4E2D-80D3-255FC4688919}" dt="2024-10-14T13:24:25.509" v="10807"/>
          <ac:graphicFrameMkLst>
            <pc:docMk/>
            <pc:sldMk cId="215223070" sldId="403"/>
            <ac:graphicFrameMk id="9" creationId="{585D988B-1318-6117-FB37-3428626C0FEB}"/>
          </ac:graphicFrameMkLst>
        </pc:graphicFrameChg>
        <pc:graphicFrameChg chg="add mod">
          <ac:chgData name="蕭兆翔" userId="c09afb0b-60c9-45d8-81f2-4d7aa859f4bf" providerId="ADAL" clId="{4854481A-8E19-4E2D-80D3-255FC4688919}" dt="2024-10-14T13:24:25.509" v="10807"/>
          <ac:graphicFrameMkLst>
            <pc:docMk/>
            <pc:sldMk cId="215223070" sldId="403"/>
            <ac:graphicFrameMk id="10" creationId="{5B345072-D336-EE77-D177-3642D728FD06}"/>
          </ac:graphicFrameMkLst>
        </pc:graphicFrameChg>
        <pc:graphicFrameChg chg="add mod">
          <ac:chgData name="蕭兆翔" userId="c09afb0b-60c9-45d8-81f2-4d7aa859f4bf" providerId="ADAL" clId="{4854481A-8E19-4E2D-80D3-255FC4688919}" dt="2024-10-14T13:42:18.631" v="10978" actId="1076"/>
          <ac:graphicFrameMkLst>
            <pc:docMk/>
            <pc:sldMk cId="215223070" sldId="403"/>
            <ac:graphicFrameMk id="15" creationId="{DC4F79AA-661C-2A4C-568B-12438F854123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13:24:41.417" v="10810" actId="478"/>
          <ac:graphicFrameMkLst>
            <pc:docMk/>
            <pc:sldMk cId="215223070" sldId="403"/>
            <ac:graphicFrameMk id="16" creationId="{8FC2E717-2766-E5CF-D88E-DFD11F30F237}"/>
          </ac:graphicFrameMkLst>
        </pc:graphicFrameChg>
        <pc:graphicFrameChg chg="add del mod modGraphic">
          <ac:chgData name="蕭兆翔" userId="c09afb0b-60c9-45d8-81f2-4d7aa859f4bf" providerId="ADAL" clId="{4854481A-8E19-4E2D-80D3-255FC4688919}" dt="2024-10-14T13:42:18.631" v="10978" actId="1076"/>
          <ac:graphicFrameMkLst>
            <pc:docMk/>
            <pc:sldMk cId="215223070" sldId="403"/>
            <ac:graphicFrameMk id="18" creationId="{4561B97A-A6ED-6179-6691-08D8C6AF7640}"/>
          </ac:graphicFrameMkLst>
        </pc:graphicFrameChg>
        <pc:graphicFrameChg chg="add mod">
          <ac:chgData name="蕭兆翔" userId="c09afb0b-60c9-45d8-81f2-4d7aa859f4bf" providerId="ADAL" clId="{4854481A-8E19-4E2D-80D3-255FC4688919}" dt="2024-10-14T13:42:25.932" v="10979" actId="1076"/>
          <ac:graphicFrameMkLst>
            <pc:docMk/>
            <pc:sldMk cId="215223070" sldId="403"/>
            <ac:graphicFrameMk id="20" creationId="{5902031C-5A6C-7631-7B27-B0074758951C}"/>
          </ac:graphicFrameMkLst>
        </pc:graphicFrameChg>
        <pc:graphicFrameChg chg="add del mod modGraphic">
          <ac:chgData name="蕭兆翔" userId="c09afb0b-60c9-45d8-81f2-4d7aa859f4bf" providerId="ADAL" clId="{4854481A-8E19-4E2D-80D3-255FC4688919}" dt="2024-10-14T13:42:25.932" v="10979" actId="1076"/>
          <ac:graphicFrameMkLst>
            <pc:docMk/>
            <pc:sldMk cId="215223070" sldId="403"/>
            <ac:graphicFrameMk id="23" creationId="{307204ED-094E-2689-D9C2-8D6E0AAD7E4A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13:42:44.777" v="10982" actId="12789"/>
          <ac:graphicFrameMkLst>
            <pc:docMk/>
            <pc:sldMk cId="215223070" sldId="403"/>
            <ac:graphicFrameMk id="26" creationId="{E6B60A6F-DB79-B930-159A-68CBD1E89923}"/>
          </ac:graphicFrameMkLst>
        </pc:graphicFrameChg>
        <pc:graphicFrameChg chg="add mod">
          <ac:chgData name="蕭兆翔" userId="c09afb0b-60c9-45d8-81f2-4d7aa859f4bf" providerId="ADAL" clId="{4854481A-8E19-4E2D-80D3-255FC4688919}" dt="2024-10-14T13:49:01.622" v="11002" actId="1076"/>
          <ac:graphicFrameMkLst>
            <pc:docMk/>
            <pc:sldMk cId="215223070" sldId="403"/>
            <ac:graphicFrameMk id="38" creationId="{32353322-A9F4-1530-4F56-961E1E0BD12C}"/>
          </ac:graphicFrameMkLst>
        </pc:graphicFrameChg>
        <pc:graphicFrameChg chg="add mod">
          <ac:chgData name="蕭兆翔" userId="c09afb0b-60c9-45d8-81f2-4d7aa859f4bf" providerId="ADAL" clId="{4854481A-8E19-4E2D-80D3-255FC4688919}" dt="2024-10-14T13:49:01.622" v="11002" actId="1076"/>
          <ac:graphicFrameMkLst>
            <pc:docMk/>
            <pc:sldMk cId="215223070" sldId="403"/>
            <ac:graphicFrameMk id="40" creationId="{1992572C-5361-3A2D-4E67-6A266213304B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13:30:35.790" v="10888" actId="478"/>
          <ac:graphicFrameMkLst>
            <pc:docMk/>
            <pc:sldMk cId="215223070" sldId="403"/>
            <ac:graphicFrameMk id="43" creationId="{737CD423-18BD-8080-EE01-899469366672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13:30:35.790" v="10888" actId="478"/>
          <ac:graphicFrameMkLst>
            <pc:docMk/>
            <pc:sldMk cId="215223070" sldId="403"/>
            <ac:graphicFrameMk id="53" creationId="{8CCC6089-A113-E694-6DD3-8CD2363A814F}"/>
          </ac:graphicFrameMkLst>
        </pc:graphicFrameChg>
        <pc:graphicFrameChg chg="add mod">
          <ac:chgData name="蕭兆翔" userId="c09afb0b-60c9-45d8-81f2-4d7aa859f4bf" providerId="ADAL" clId="{4854481A-8E19-4E2D-80D3-255FC4688919}" dt="2024-10-14T13:49:01.622" v="11002" actId="1076"/>
          <ac:graphicFrameMkLst>
            <pc:docMk/>
            <pc:sldMk cId="215223070" sldId="403"/>
            <ac:graphicFrameMk id="54" creationId="{18D36390-ADA8-A36A-0C3D-CB353D142ECA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13:30:35.790" v="10888" actId="478"/>
          <ac:graphicFrameMkLst>
            <pc:docMk/>
            <pc:sldMk cId="215223070" sldId="403"/>
            <ac:graphicFrameMk id="55" creationId="{E9E55F3B-D185-4A86-84B2-E5DC627D6D98}"/>
          </ac:graphicFrameMkLst>
        </pc:graphicFrameChg>
        <pc:graphicFrameChg chg="add mod">
          <ac:chgData name="蕭兆翔" userId="c09afb0b-60c9-45d8-81f2-4d7aa859f4bf" providerId="ADAL" clId="{4854481A-8E19-4E2D-80D3-255FC4688919}" dt="2024-10-14T13:42:18.631" v="10978" actId="1076"/>
          <ac:graphicFrameMkLst>
            <pc:docMk/>
            <pc:sldMk cId="215223070" sldId="403"/>
            <ac:graphicFrameMk id="58" creationId="{AF2F9279-D928-CB62-C28C-F238EFC18F93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13:31:07.147" v="10898" actId="478"/>
          <ac:graphicFrameMkLst>
            <pc:docMk/>
            <pc:sldMk cId="215223070" sldId="403"/>
            <ac:graphicFrameMk id="64" creationId="{383BC60F-C515-33A1-1393-716708F7977D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13:49:01.622" v="11002" actId="1076"/>
          <ac:graphicFrameMkLst>
            <pc:docMk/>
            <pc:sldMk cId="215223070" sldId="403"/>
            <ac:graphicFrameMk id="66" creationId="{0A26ED54-625C-370B-AC32-5A74C54A3952}"/>
          </ac:graphicFrameMkLst>
        </pc:graphicFrameChg>
        <pc:graphicFrameChg chg="add mod">
          <ac:chgData name="蕭兆翔" userId="c09afb0b-60c9-45d8-81f2-4d7aa859f4bf" providerId="ADAL" clId="{4854481A-8E19-4E2D-80D3-255FC4688919}" dt="2024-10-14T13:49:01.622" v="11002" actId="1076"/>
          <ac:graphicFrameMkLst>
            <pc:docMk/>
            <pc:sldMk cId="215223070" sldId="403"/>
            <ac:graphicFrameMk id="70" creationId="{743AFE0A-D2B1-8D84-9B73-14DA7BCDBB69}"/>
          </ac:graphicFrameMkLst>
        </pc:graphicFrameChg>
        <pc:graphicFrameChg chg="add mod">
          <ac:chgData name="蕭兆翔" userId="c09afb0b-60c9-45d8-81f2-4d7aa859f4bf" providerId="ADAL" clId="{4854481A-8E19-4E2D-80D3-255FC4688919}" dt="2024-10-14T13:49:01.622" v="11002" actId="1076"/>
          <ac:graphicFrameMkLst>
            <pc:docMk/>
            <pc:sldMk cId="215223070" sldId="403"/>
            <ac:graphicFrameMk id="71" creationId="{5DA1BF53-68F2-3750-A05D-AD7B2FB14D1E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13:33:41.952" v="10931" actId="478"/>
          <ac:graphicFrameMkLst>
            <pc:docMk/>
            <pc:sldMk cId="215223070" sldId="403"/>
            <ac:graphicFrameMk id="72" creationId="{475909A7-FA2F-3F62-50CF-95D787DCDC8B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13:33:31.058" v="10925" actId="478"/>
          <ac:graphicFrameMkLst>
            <pc:docMk/>
            <pc:sldMk cId="215223070" sldId="403"/>
            <ac:graphicFrameMk id="73" creationId="{74751DDA-BF90-258D-99DB-1ABD7C0A36BD}"/>
          </ac:graphicFrameMkLst>
        </pc:graphicFrameChg>
        <pc:graphicFrameChg chg="add mod">
          <ac:chgData name="蕭兆翔" userId="c09afb0b-60c9-45d8-81f2-4d7aa859f4bf" providerId="ADAL" clId="{4854481A-8E19-4E2D-80D3-255FC4688919}" dt="2024-10-14T13:33:31.669" v="10926"/>
          <ac:graphicFrameMkLst>
            <pc:docMk/>
            <pc:sldMk cId="215223070" sldId="403"/>
            <ac:graphicFrameMk id="74" creationId="{4C0F49C8-8750-BA0E-00ED-C32AEC8E6B57}"/>
          </ac:graphicFrameMkLst>
        </pc:graphicFrameChg>
        <pc:graphicFrameChg chg="add mod">
          <ac:chgData name="蕭兆翔" userId="c09afb0b-60c9-45d8-81f2-4d7aa859f4bf" providerId="ADAL" clId="{4854481A-8E19-4E2D-80D3-255FC4688919}" dt="2024-10-14T13:33:31.669" v="10926"/>
          <ac:graphicFrameMkLst>
            <pc:docMk/>
            <pc:sldMk cId="215223070" sldId="403"/>
            <ac:graphicFrameMk id="75" creationId="{0AEABDB2-0270-3D72-3DF5-BF043C21D736}"/>
          </ac:graphicFrameMkLst>
        </pc:graphicFrameChg>
        <pc:graphicFrameChg chg="add mod">
          <ac:chgData name="蕭兆翔" userId="c09afb0b-60c9-45d8-81f2-4d7aa859f4bf" providerId="ADAL" clId="{4854481A-8E19-4E2D-80D3-255FC4688919}" dt="2024-10-14T13:49:10.659" v="11005" actId="1076"/>
          <ac:graphicFrameMkLst>
            <pc:docMk/>
            <pc:sldMk cId="215223070" sldId="403"/>
            <ac:graphicFrameMk id="76" creationId="{03747901-4FA3-0B93-5BC2-15692BEE45E0}"/>
          </ac:graphicFrameMkLst>
        </pc:graphicFrameChg>
        <pc:picChg chg="add mod modCrop">
          <ac:chgData name="蕭兆翔" userId="c09afb0b-60c9-45d8-81f2-4d7aa859f4bf" providerId="ADAL" clId="{4854481A-8E19-4E2D-80D3-255FC4688919}" dt="2024-10-14T13:09:53.602" v="10614" actId="1076"/>
          <ac:picMkLst>
            <pc:docMk/>
            <pc:sldMk cId="215223070" sldId="403"/>
            <ac:picMk id="4" creationId="{31B0FBC7-393B-28BC-E03F-71266C3046B4}"/>
          </ac:picMkLst>
        </pc:picChg>
        <pc:picChg chg="del">
          <ac:chgData name="蕭兆翔" userId="c09afb0b-60c9-45d8-81f2-4d7aa859f4bf" providerId="ADAL" clId="{4854481A-8E19-4E2D-80D3-255FC4688919}" dt="2024-10-14T09:00:01.249" v="9942" actId="478"/>
          <ac:picMkLst>
            <pc:docMk/>
            <pc:sldMk cId="215223070" sldId="403"/>
            <ac:picMk id="6" creationId="{2797A1E3-FBA3-28E2-87C7-9FE1A57439C5}"/>
          </ac:picMkLst>
        </pc:picChg>
        <pc:cxnChg chg="add mod">
          <ac:chgData name="蕭兆翔" userId="c09afb0b-60c9-45d8-81f2-4d7aa859f4bf" providerId="ADAL" clId="{4854481A-8E19-4E2D-80D3-255FC4688919}" dt="2024-10-14T13:24:25.509" v="10807"/>
          <ac:cxnSpMkLst>
            <pc:docMk/>
            <pc:sldMk cId="215223070" sldId="403"/>
            <ac:cxnSpMk id="24" creationId="{A966D238-555B-9484-5512-81587C037ED2}"/>
          </ac:cxnSpMkLst>
        </pc:cxnChg>
        <pc:cxnChg chg="add mod">
          <ac:chgData name="蕭兆翔" userId="c09afb0b-60c9-45d8-81f2-4d7aa859f4bf" providerId="ADAL" clId="{4854481A-8E19-4E2D-80D3-255FC4688919}" dt="2024-10-14T13:35:02.655" v="10960" actId="1076"/>
          <ac:cxnSpMkLst>
            <pc:docMk/>
            <pc:sldMk cId="215223070" sldId="403"/>
            <ac:cxnSpMk id="25" creationId="{0CD44DF6-784A-7980-FC54-6268181FC544}"/>
          </ac:cxnSpMkLst>
        </pc:cxnChg>
        <pc:cxnChg chg="add mod">
          <ac:chgData name="蕭兆翔" userId="c09afb0b-60c9-45d8-81f2-4d7aa859f4bf" providerId="ADAL" clId="{4854481A-8E19-4E2D-80D3-255FC4688919}" dt="2024-10-14T13:49:10.659" v="11005" actId="1076"/>
          <ac:cxnSpMkLst>
            <pc:docMk/>
            <pc:sldMk cId="215223070" sldId="403"/>
            <ac:cxnSpMk id="78" creationId="{6E548C6F-87AB-90E6-B49B-586D73F21646}"/>
          </ac:cxnSpMkLst>
        </pc:cxnChg>
        <pc:cxnChg chg="add mod">
          <ac:chgData name="蕭兆翔" userId="c09afb0b-60c9-45d8-81f2-4d7aa859f4bf" providerId="ADAL" clId="{4854481A-8E19-4E2D-80D3-255FC4688919}" dt="2024-10-14T13:49:10.659" v="11005" actId="1076"/>
          <ac:cxnSpMkLst>
            <pc:docMk/>
            <pc:sldMk cId="215223070" sldId="403"/>
            <ac:cxnSpMk id="80" creationId="{323E79C6-C775-38E3-E347-E51AA0788B9F}"/>
          </ac:cxnSpMkLst>
        </pc:cxnChg>
        <pc:cxnChg chg="add mod">
          <ac:chgData name="蕭兆翔" userId="c09afb0b-60c9-45d8-81f2-4d7aa859f4bf" providerId="ADAL" clId="{4854481A-8E19-4E2D-80D3-255FC4688919}" dt="2024-10-14T13:49:18.457" v="11007" actId="14100"/>
          <ac:cxnSpMkLst>
            <pc:docMk/>
            <pc:sldMk cId="215223070" sldId="403"/>
            <ac:cxnSpMk id="102" creationId="{4697B29D-941B-7C49-CF27-4A6B57DF1906}"/>
          </ac:cxnSpMkLst>
        </pc:cxnChg>
      </pc:sldChg>
      <pc:sldChg chg="addSp delSp modSp new mod">
        <pc:chgData name="蕭兆翔" userId="c09afb0b-60c9-45d8-81f2-4d7aa859f4bf" providerId="ADAL" clId="{4854481A-8E19-4E2D-80D3-255FC4688919}" dt="2024-10-14T14:27:10.236" v="11265" actId="207"/>
        <pc:sldMkLst>
          <pc:docMk/>
          <pc:sldMk cId="2469221379" sldId="404"/>
        </pc:sldMkLst>
        <pc:spChg chg="add del">
          <ac:chgData name="蕭兆翔" userId="c09afb0b-60c9-45d8-81f2-4d7aa859f4bf" providerId="ADAL" clId="{4854481A-8E19-4E2D-80D3-255FC4688919}" dt="2024-10-14T14:24:37.855" v="11137" actId="22"/>
          <ac:spMkLst>
            <pc:docMk/>
            <pc:sldMk cId="2469221379" sldId="404"/>
            <ac:spMk id="4" creationId="{612CB5F1-C160-7578-DB3D-493198CCB3E3}"/>
          </ac:spMkLst>
        </pc:spChg>
        <pc:spChg chg="add mod">
          <ac:chgData name="蕭兆翔" userId="c09afb0b-60c9-45d8-81f2-4d7aa859f4bf" providerId="ADAL" clId="{4854481A-8E19-4E2D-80D3-255FC4688919}" dt="2024-10-14T14:27:10.236" v="11265" actId="207"/>
          <ac:spMkLst>
            <pc:docMk/>
            <pc:sldMk cId="2469221379" sldId="404"/>
            <ac:spMk id="6" creationId="{36AD3B9D-8245-60EF-F183-61A843DDEBDB}"/>
          </ac:spMkLst>
        </pc:spChg>
        <pc:spChg chg="add mod">
          <ac:chgData name="蕭兆翔" userId="c09afb0b-60c9-45d8-81f2-4d7aa859f4bf" providerId="ADAL" clId="{4854481A-8E19-4E2D-80D3-255FC4688919}" dt="2024-10-14T14:25:03.773" v="11164" actId="20577"/>
          <ac:spMkLst>
            <pc:docMk/>
            <pc:sldMk cId="2469221379" sldId="404"/>
            <ac:spMk id="7" creationId="{5FA8E047-78AE-1EC0-CB67-EE549D4BF5DA}"/>
          </ac:spMkLst>
        </pc:spChg>
      </pc:sldChg>
      <pc:sldChg chg="addSp delSp modSp new del mod setBg">
        <pc:chgData name="蕭兆翔" userId="c09afb0b-60c9-45d8-81f2-4d7aa859f4bf" providerId="ADAL" clId="{4854481A-8E19-4E2D-80D3-255FC4688919}" dt="2024-10-14T14:02:59.919" v="11067" actId="47"/>
        <pc:sldMkLst>
          <pc:docMk/>
          <pc:sldMk cId="3445044766" sldId="404"/>
        </pc:sldMkLst>
        <pc:spChg chg="mod ord">
          <ac:chgData name="蕭兆翔" userId="c09afb0b-60c9-45d8-81f2-4d7aa859f4bf" providerId="ADAL" clId="{4854481A-8E19-4E2D-80D3-255FC4688919}" dt="2024-10-14T13:57:19.901" v="11035" actId="26606"/>
          <ac:spMkLst>
            <pc:docMk/>
            <pc:sldMk cId="3445044766" sldId="404"/>
            <ac:spMk id="2" creationId="{E6AC3183-82B5-0F20-88C1-A23BE8B6DA6E}"/>
          </ac:spMkLst>
        </pc:spChg>
        <pc:picChg chg="add del mod">
          <ac:chgData name="蕭兆翔" userId="c09afb0b-60c9-45d8-81f2-4d7aa859f4bf" providerId="ADAL" clId="{4854481A-8E19-4E2D-80D3-255FC4688919}" dt="2024-10-14T13:57:28.336" v="11040" actId="21"/>
          <ac:picMkLst>
            <pc:docMk/>
            <pc:sldMk cId="3445044766" sldId="404"/>
            <ac:picMk id="3" creationId="{B4747138-F0BB-791C-580F-8FFA00AD6180}"/>
          </ac:picMkLst>
        </pc:picChg>
        <pc:cxnChg chg="add del">
          <ac:chgData name="蕭兆翔" userId="c09afb0b-60c9-45d8-81f2-4d7aa859f4bf" providerId="ADAL" clId="{4854481A-8E19-4E2D-80D3-255FC4688919}" dt="2024-10-14T13:57:19.901" v="11035" actId="26606"/>
          <ac:cxnSpMkLst>
            <pc:docMk/>
            <pc:sldMk cId="3445044766" sldId="404"/>
            <ac:cxnSpMk id="8" creationId="{22F6364A-B358-4BEE-B158-0734D2C938D4}"/>
          </ac:cxnSpMkLst>
        </pc:cxnChg>
      </pc:sldChg>
      <pc:sldChg chg="addSp delSp modSp new mod">
        <pc:chgData name="蕭兆翔" userId="c09afb0b-60c9-45d8-81f2-4d7aa859f4bf" providerId="ADAL" clId="{4854481A-8E19-4E2D-80D3-255FC4688919}" dt="2024-10-14T14:50:53.947" v="11366" actId="1076"/>
        <pc:sldMkLst>
          <pc:docMk/>
          <pc:sldMk cId="2677706288" sldId="405"/>
        </pc:sldMkLst>
        <pc:spChg chg="add del">
          <ac:chgData name="蕭兆翔" userId="c09afb0b-60c9-45d8-81f2-4d7aa859f4bf" providerId="ADAL" clId="{4854481A-8E19-4E2D-80D3-255FC4688919}" dt="2024-10-14T14:49:34.551" v="11357" actId="478"/>
          <ac:spMkLst>
            <pc:docMk/>
            <pc:sldMk cId="2677706288" sldId="405"/>
            <ac:spMk id="6" creationId="{8D4329CA-A785-AEC7-8080-C87DF373560A}"/>
          </ac:spMkLst>
        </pc:spChg>
        <pc:spChg chg="add mod">
          <ac:chgData name="蕭兆翔" userId="c09afb0b-60c9-45d8-81f2-4d7aa859f4bf" providerId="ADAL" clId="{4854481A-8E19-4E2D-80D3-255FC4688919}" dt="2024-10-14T14:50:53.947" v="11366" actId="1076"/>
          <ac:spMkLst>
            <pc:docMk/>
            <pc:sldMk cId="2677706288" sldId="405"/>
            <ac:spMk id="7" creationId="{C8EEDC3B-BF2C-D853-A67D-3E6F7BC9CA87}"/>
          </ac:spMkLst>
        </pc:spChg>
        <pc:spChg chg="add mod">
          <ac:chgData name="蕭兆翔" userId="c09afb0b-60c9-45d8-81f2-4d7aa859f4bf" providerId="ADAL" clId="{4854481A-8E19-4E2D-80D3-255FC4688919}" dt="2024-10-14T14:50:42.797" v="11363"/>
          <ac:spMkLst>
            <pc:docMk/>
            <pc:sldMk cId="2677706288" sldId="405"/>
            <ac:spMk id="8" creationId="{C2597376-8EB6-1C6D-F620-350D437346ED}"/>
          </ac:spMkLst>
        </pc:spChg>
        <pc:picChg chg="add mod modCrop">
          <ac:chgData name="蕭兆翔" userId="c09afb0b-60c9-45d8-81f2-4d7aa859f4bf" providerId="ADAL" clId="{4854481A-8E19-4E2D-80D3-255FC4688919}" dt="2024-10-14T14:50:53.947" v="11366" actId="1076"/>
          <ac:picMkLst>
            <pc:docMk/>
            <pc:sldMk cId="2677706288" sldId="405"/>
            <ac:picMk id="4" creationId="{60C87515-E33B-FB7A-D763-7DDCA9C6337A}"/>
          </ac:picMkLst>
        </pc:picChg>
        <pc:picChg chg="add mod">
          <ac:chgData name="蕭兆翔" userId="c09afb0b-60c9-45d8-81f2-4d7aa859f4bf" providerId="ADAL" clId="{4854481A-8E19-4E2D-80D3-255FC4688919}" dt="2024-10-14T14:50:53.947" v="11366" actId="1076"/>
          <ac:picMkLst>
            <pc:docMk/>
            <pc:sldMk cId="2677706288" sldId="405"/>
            <ac:picMk id="5" creationId="{515BCBF9-A399-28D3-55B8-3EC9388074B2}"/>
          </ac:picMkLst>
        </pc:picChg>
      </pc:sldChg>
      <pc:sldChg chg="addSp modSp new mod">
        <pc:chgData name="蕭兆翔" userId="c09afb0b-60c9-45d8-81f2-4d7aa859f4bf" providerId="ADAL" clId="{4854481A-8E19-4E2D-80D3-255FC4688919}" dt="2024-10-14T14:52:49.019" v="11483" actId="1076"/>
        <pc:sldMkLst>
          <pc:docMk/>
          <pc:sldMk cId="3708895568" sldId="406"/>
        </pc:sldMkLst>
        <pc:spChg chg="add mod">
          <ac:chgData name="蕭兆翔" userId="c09afb0b-60c9-45d8-81f2-4d7aa859f4bf" providerId="ADAL" clId="{4854481A-8E19-4E2D-80D3-255FC4688919}" dt="2024-10-14T14:52:12.818" v="11413" actId="1076"/>
          <ac:spMkLst>
            <pc:docMk/>
            <pc:sldMk cId="3708895568" sldId="406"/>
            <ac:spMk id="9" creationId="{2F2DB3E8-CF81-CC70-0F15-4AA0E2A6737E}"/>
          </ac:spMkLst>
        </pc:spChg>
        <pc:spChg chg="add mod">
          <ac:chgData name="蕭兆翔" userId="c09afb0b-60c9-45d8-81f2-4d7aa859f4bf" providerId="ADAL" clId="{4854481A-8E19-4E2D-80D3-255FC4688919}" dt="2024-10-14T14:52:28.221" v="11440" actId="1076"/>
          <ac:spMkLst>
            <pc:docMk/>
            <pc:sldMk cId="3708895568" sldId="406"/>
            <ac:spMk id="10" creationId="{157D96A9-F311-3999-678D-9E296FAB5BFA}"/>
          </ac:spMkLst>
        </pc:spChg>
        <pc:spChg chg="add mod">
          <ac:chgData name="蕭兆翔" userId="c09afb0b-60c9-45d8-81f2-4d7aa859f4bf" providerId="ADAL" clId="{4854481A-8E19-4E2D-80D3-255FC4688919}" dt="2024-10-14T14:52:32.834" v="11450" actId="20577"/>
          <ac:spMkLst>
            <pc:docMk/>
            <pc:sldMk cId="3708895568" sldId="406"/>
            <ac:spMk id="11" creationId="{680841E2-61BC-05C4-04FC-0EAF6CC3677F}"/>
          </ac:spMkLst>
        </pc:spChg>
        <pc:spChg chg="add mod">
          <ac:chgData name="蕭兆翔" userId="c09afb0b-60c9-45d8-81f2-4d7aa859f4bf" providerId="ADAL" clId="{4854481A-8E19-4E2D-80D3-255FC4688919}" dt="2024-10-14T14:52:49.019" v="11483" actId="1076"/>
          <ac:spMkLst>
            <pc:docMk/>
            <pc:sldMk cId="3708895568" sldId="406"/>
            <ac:spMk id="12" creationId="{BB55C1D9-21AB-23DC-079B-7FC48C497FD5}"/>
          </ac:spMkLst>
        </pc:spChg>
        <pc:picChg chg="add mod">
          <ac:chgData name="蕭兆翔" userId="c09afb0b-60c9-45d8-81f2-4d7aa859f4bf" providerId="ADAL" clId="{4854481A-8E19-4E2D-80D3-255FC4688919}" dt="2024-10-14T14:51:25.671" v="11369" actId="1076"/>
          <ac:picMkLst>
            <pc:docMk/>
            <pc:sldMk cId="3708895568" sldId="406"/>
            <ac:picMk id="4" creationId="{7DA287C1-91F2-C871-36D5-78D14496DC8F}"/>
          </ac:picMkLst>
        </pc:picChg>
        <pc:picChg chg="add mod">
          <ac:chgData name="蕭兆翔" userId="c09afb0b-60c9-45d8-81f2-4d7aa859f4bf" providerId="ADAL" clId="{4854481A-8E19-4E2D-80D3-255FC4688919}" dt="2024-10-14T14:51:55.474" v="11376" actId="1076"/>
          <ac:picMkLst>
            <pc:docMk/>
            <pc:sldMk cId="3708895568" sldId="406"/>
            <ac:picMk id="6" creationId="{CE73686E-94DA-26F2-EC8B-779A0D0C2C40}"/>
          </ac:picMkLst>
        </pc:picChg>
        <pc:picChg chg="add mod">
          <ac:chgData name="蕭兆翔" userId="c09afb0b-60c9-45d8-81f2-4d7aa859f4bf" providerId="ADAL" clId="{4854481A-8E19-4E2D-80D3-255FC4688919}" dt="2024-10-14T14:51:44.943" v="11375" actId="1076"/>
          <ac:picMkLst>
            <pc:docMk/>
            <pc:sldMk cId="3708895568" sldId="406"/>
            <ac:picMk id="8" creationId="{F8F919CF-B2F1-33AC-D83F-DCBE3D1A0F01}"/>
          </ac:picMkLst>
        </pc:picChg>
      </pc:sldChg>
      <pc:sldChg chg="add del">
        <pc:chgData name="蕭兆翔" userId="c09afb0b-60c9-45d8-81f2-4d7aa859f4bf" providerId="ADAL" clId="{4854481A-8E19-4E2D-80D3-255FC4688919}" dt="2024-10-14T14:54:33.639" v="11486" actId="47"/>
        <pc:sldMkLst>
          <pc:docMk/>
          <pc:sldMk cId="1090428478" sldId="407"/>
        </pc:sldMkLst>
      </pc:sldChg>
      <pc:sldChg chg="addSp delSp modSp add mod">
        <pc:chgData name="蕭兆翔" userId="c09afb0b-60c9-45d8-81f2-4d7aa859f4bf" providerId="ADAL" clId="{4854481A-8E19-4E2D-80D3-255FC4688919}" dt="2024-10-14T15:10:44.173" v="11984" actId="1076"/>
        <pc:sldMkLst>
          <pc:docMk/>
          <pc:sldMk cId="20507015" sldId="408"/>
        </pc:sldMkLst>
        <pc:spChg chg="mod">
          <ac:chgData name="蕭兆翔" userId="c09afb0b-60c9-45d8-81f2-4d7aa859f4bf" providerId="ADAL" clId="{4854481A-8E19-4E2D-80D3-255FC4688919}" dt="2024-10-14T15:08:55.368" v="11933" actId="207"/>
          <ac:spMkLst>
            <pc:docMk/>
            <pc:sldMk cId="20507015" sldId="408"/>
            <ac:spMk id="2" creationId="{DA472428-308F-84FA-07D6-71D4722FC112}"/>
          </ac:spMkLst>
        </pc:spChg>
        <pc:spChg chg="del">
          <ac:chgData name="蕭兆翔" userId="c09afb0b-60c9-45d8-81f2-4d7aa859f4bf" providerId="ADAL" clId="{4854481A-8E19-4E2D-80D3-255FC4688919}" dt="2024-10-14T14:57:36.794" v="11540" actId="478"/>
          <ac:spMkLst>
            <pc:docMk/>
            <pc:sldMk cId="20507015" sldId="408"/>
            <ac:spMk id="4" creationId="{CF4E36F3-6F9D-2917-DDFD-C8EF2CAAEFB9}"/>
          </ac:spMkLst>
        </pc:spChg>
        <pc:spChg chg="del">
          <ac:chgData name="蕭兆翔" userId="c09afb0b-60c9-45d8-81f2-4d7aa859f4bf" providerId="ADAL" clId="{4854481A-8E19-4E2D-80D3-255FC4688919}" dt="2024-10-14T14:57:36.794" v="11540" actId="478"/>
          <ac:spMkLst>
            <pc:docMk/>
            <pc:sldMk cId="20507015" sldId="408"/>
            <ac:spMk id="5" creationId="{49874AD1-6BEC-BDED-6090-E38E89DAAE9B}"/>
          </ac:spMkLst>
        </pc:spChg>
        <pc:spChg chg="add mod">
          <ac:chgData name="蕭兆翔" userId="c09afb0b-60c9-45d8-81f2-4d7aa859f4bf" providerId="ADAL" clId="{4854481A-8E19-4E2D-80D3-255FC4688919}" dt="2024-10-14T15:10:06.205" v="11934" actId="1076"/>
          <ac:spMkLst>
            <pc:docMk/>
            <pc:sldMk cId="20507015" sldId="408"/>
            <ac:spMk id="10" creationId="{4C83452C-0DA3-EE86-8ED7-4E232BDA4402}"/>
          </ac:spMkLst>
        </pc:spChg>
        <pc:spChg chg="add mod">
          <ac:chgData name="蕭兆翔" userId="c09afb0b-60c9-45d8-81f2-4d7aa859f4bf" providerId="ADAL" clId="{4854481A-8E19-4E2D-80D3-255FC4688919}" dt="2024-10-14T15:10:06.205" v="11934" actId="1076"/>
          <ac:spMkLst>
            <pc:docMk/>
            <pc:sldMk cId="20507015" sldId="408"/>
            <ac:spMk id="11" creationId="{C2E0C385-3C77-F0EB-EF3F-30168A50B89E}"/>
          </ac:spMkLst>
        </pc:spChg>
        <pc:spChg chg="add mod">
          <ac:chgData name="蕭兆翔" userId="c09afb0b-60c9-45d8-81f2-4d7aa859f4bf" providerId="ADAL" clId="{4854481A-8E19-4E2D-80D3-255FC4688919}" dt="2024-10-14T15:10:06.205" v="11934" actId="1076"/>
          <ac:spMkLst>
            <pc:docMk/>
            <pc:sldMk cId="20507015" sldId="408"/>
            <ac:spMk id="12" creationId="{C0FBEFA9-DFCD-5BCD-9979-A5F8C9D0462B}"/>
          </ac:spMkLst>
        </pc:spChg>
        <pc:spChg chg="add mod">
          <ac:chgData name="蕭兆翔" userId="c09afb0b-60c9-45d8-81f2-4d7aa859f4bf" providerId="ADAL" clId="{4854481A-8E19-4E2D-80D3-255FC4688919}" dt="2024-10-14T15:08:34.933" v="11906" actId="1076"/>
          <ac:spMkLst>
            <pc:docMk/>
            <pc:sldMk cId="20507015" sldId="408"/>
            <ac:spMk id="17" creationId="{B088629B-8257-A56C-5355-A959E84CF604}"/>
          </ac:spMkLst>
        </pc:spChg>
        <pc:spChg chg="add mod">
          <ac:chgData name="蕭兆翔" userId="c09afb0b-60c9-45d8-81f2-4d7aa859f4bf" providerId="ADAL" clId="{4854481A-8E19-4E2D-80D3-255FC4688919}" dt="2024-10-14T15:08:34.933" v="11906" actId="1076"/>
          <ac:spMkLst>
            <pc:docMk/>
            <pc:sldMk cId="20507015" sldId="408"/>
            <ac:spMk id="18" creationId="{9249EE1E-4328-5F6B-73F9-141708672FB2}"/>
          </ac:spMkLst>
        </pc:spChg>
        <pc:spChg chg="add mod">
          <ac:chgData name="蕭兆翔" userId="c09afb0b-60c9-45d8-81f2-4d7aa859f4bf" providerId="ADAL" clId="{4854481A-8E19-4E2D-80D3-255FC4688919}" dt="2024-10-14T15:08:34.933" v="11906" actId="1076"/>
          <ac:spMkLst>
            <pc:docMk/>
            <pc:sldMk cId="20507015" sldId="408"/>
            <ac:spMk id="19" creationId="{B850B196-2214-D444-9B81-160B46C69A50}"/>
          </ac:spMkLst>
        </pc:spChg>
        <pc:spChg chg="add mod">
          <ac:chgData name="蕭兆翔" userId="c09afb0b-60c9-45d8-81f2-4d7aa859f4bf" providerId="ADAL" clId="{4854481A-8E19-4E2D-80D3-255FC4688919}" dt="2024-10-14T15:08:34.933" v="11906" actId="1076"/>
          <ac:spMkLst>
            <pc:docMk/>
            <pc:sldMk cId="20507015" sldId="408"/>
            <ac:spMk id="20" creationId="{48D6D35D-ED78-7BAF-498F-1ED88781E3A4}"/>
          </ac:spMkLst>
        </pc:spChg>
        <pc:spChg chg="add mod">
          <ac:chgData name="蕭兆翔" userId="c09afb0b-60c9-45d8-81f2-4d7aa859f4bf" providerId="ADAL" clId="{4854481A-8E19-4E2D-80D3-255FC4688919}" dt="2024-10-14T15:08:34.933" v="11906" actId="1076"/>
          <ac:spMkLst>
            <pc:docMk/>
            <pc:sldMk cId="20507015" sldId="408"/>
            <ac:spMk id="21" creationId="{E079AF52-8C3D-93CF-766A-5A60FAF3A316}"/>
          </ac:spMkLst>
        </pc:spChg>
        <pc:spChg chg="add mod">
          <ac:chgData name="蕭兆翔" userId="c09afb0b-60c9-45d8-81f2-4d7aa859f4bf" providerId="ADAL" clId="{4854481A-8E19-4E2D-80D3-255FC4688919}" dt="2024-10-14T15:08:34.933" v="11906" actId="1076"/>
          <ac:spMkLst>
            <pc:docMk/>
            <pc:sldMk cId="20507015" sldId="408"/>
            <ac:spMk id="22" creationId="{9A551031-D85F-FBB5-C339-21B8E3A01240}"/>
          </ac:spMkLst>
        </pc:spChg>
        <pc:spChg chg="add mod">
          <ac:chgData name="蕭兆翔" userId="c09afb0b-60c9-45d8-81f2-4d7aa859f4bf" providerId="ADAL" clId="{4854481A-8E19-4E2D-80D3-255FC4688919}" dt="2024-10-14T15:10:44.173" v="11984" actId="1076"/>
          <ac:spMkLst>
            <pc:docMk/>
            <pc:sldMk cId="20507015" sldId="408"/>
            <ac:spMk id="25" creationId="{F717E9B9-03D9-FCB7-9C93-6782DD3E3952}"/>
          </ac:spMkLst>
        </pc:spChg>
        <pc:spChg chg="add mod">
          <ac:chgData name="蕭兆翔" userId="c09afb0b-60c9-45d8-81f2-4d7aa859f4bf" providerId="ADAL" clId="{4854481A-8E19-4E2D-80D3-255FC4688919}" dt="2024-10-14T15:10:22.947" v="11942" actId="571"/>
          <ac:spMkLst>
            <pc:docMk/>
            <pc:sldMk cId="20507015" sldId="408"/>
            <ac:spMk id="26" creationId="{A830333D-A2BC-B978-30E8-D35C994BDAD9}"/>
          </ac:spMkLst>
        </pc:spChg>
        <pc:spChg chg="add mod">
          <ac:chgData name="蕭兆翔" userId="c09afb0b-60c9-45d8-81f2-4d7aa859f4bf" providerId="ADAL" clId="{4854481A-8E19-4E2D-80D3-255FC4688919}" dt="2024-10-14T15:10:35.589" v="11961" actId="207"/>
          <ac:spMkLst>
            <pc:docMk/>
            <pc:sldMk cId="20507015" sldId="408"/>
            <ac:spMk id="27" creationId="{F1546BB7-0FBD-CFD8-7EC9-3604D4FAD0E7}"/>
          </ac:spMkLst>
        </pc:spChg>
        <pc:graphicFrameChg chg="add mod modGraphic">
          <ac:chgData name="蕭兆翔" userId="c09afb0b-60c9-45d8-81f2-4d7aa859f4bf" providerId="ADAL" clId="{4854481A-8E19-4E2D-80D3-255FC4688919}" dt="2024-10-14T15:08:34.933" v="11906" actId="1076"/>
          <ac:graphicFrameMkLst>
            <pc:docMk/>
            <pc:sldMk cId="20507015" sldId="408"/>
            <ac:graphicFrameMk id="13" creationId="{ADF7A63C-A4EB-5B65-9C60-6753DC42613B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15:08:34.933" v="11906" actId="1076"/>
          <ac:graphicFrameMkLst>
            <pc:docMk/>
            <pc:sldMk cId="20507015" sldId="408"/>
            <ac:graphicFrameMk id="14" creationId="{0291DCAD-F8A1-6197-8EB2-47F5C5F1CD55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15:08:34.933" v="11906" actId="1076"/>
          <ac:graphicFrameMkLst>
            <pc:docMk/>
            <pc:sldMk cId="20507015" sldId="408"/>
            <ac:graphicFrameMk id="15" creationId="{B13625CD-42F9-DA3A-DB14-7EDDC7FB9385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15:08:34.933" v="11906" actId="1076"/>
          <ac:graphicFrameMkLst>
            <pc:docMk/>
            <pc:sldMk cId="20507015" sldId="408"/>
            <ac:graphicFrameMk id="16" creationId="{135A39BD-77DC-87E4-28BD-CD91AEA43127}"/>
          </ac:graphicFrameMkLst>
        </pc:graphicFrameChg>
        <pc:picChg chg="del">
          <ac:chgData name="蕭兆翔" userId="c09afb0b-60c9-45d8-81f2-4d7aa859f4bf" providerId="ADAL" clId="{4854481A-8E19-4E2D-80D3-255FC4688919}" dt="2024-10-14T14:57:35.003" v="11539" actId="478"/>
          <ac:picMkLst>
            <pc:docMk/>
            <pc:sldMk cId="20507015" sldId="408"/>
            <ac:picMk id="3" creationId="{71A7CD1A-8C4F-0762-A4D8-FAD0A5FBD1F2}"/>
          </ac:picMkLst>
        </pc:picChg>
        <pc:picChg chg="add mod">
          <ac:chgData name="蕭兆翔" userId="c09afb0b-60c9-45d8-81f2-4d7aa859f4bf" providerId="ADAL" clId="{4854481A-8E19-4E2D-80D3-255FC4688919}" dt="2024-10-14T15:10:06.205" v="11934" actId="1076"/>
          <ac:picMkLst>
            <pc:docMk/>
            <pc:sldMk cId="20507015" sldId="408"/>
            <ac:picMk id="7" creationId="{29F44F85-C949-05FA-BADD-E512AC94B1AF}"/>
          </ac:picMkLst>
        </pc:picChg>
        <pc:picChg chg="add mod">
          <ac:chgData name="蕭兆翔" userId="c09afb0b-60c9-45d8-81f2-4d7aa859f4bf" providerId="ADAL" clId="{4854481A-8E19-4E2D-80D3-255FC4688919}" dt="2024-10-14T15:10:06.205" v="11934" actId="1076"/>
          <ac:picMkLst>
            <pc:docMk/>
            <pc:sldMk cId="20507015" sldId="408"/>
            <ac:picMk id="9" creationId="{FDD60318-8528-3293-2323-A1D8643067C7}"/>
          </ac:picMkLst>
        </pc:picChg>
        <pc:picChg chg="add mod">
          <ac:chgData name="蕭兆翔" userId="c09afb0b-60c9-45d8-81f2-4d7aa859f4bf" providerId="ADAL" clId="{4854481A-8E19-4E2D-80D3-255FC4688919}" dt="2024-10-14T15:10:14.291" v="11938" actId="1076"/>
          <ac:picMkLst>
            <pc:docMk/>
            <pc:sldMk cId="20507015" sldId="408"/>
            <ac:picMk id="24" creationId="{A7366899-8DC7-0AF0-3C0A-B78721FAE5EA}"/>
          </ac:picMkLst>
        </pc:picChg>
        <pc:picChg chg="add del mod">
          <ac:chgData name="蕭兆翔" userId="c09afb0b-60c9-45d8-81f2-4d7aa859f4bf" providerId="ADAL" clId="{4854481A-8E19-4E2D-80D3-255FC4688919}" dt="2024-10-14T15:05:37.890" v="11755" actId="478"/>
          <ac:picMkLst>
            <pc:docMk/>
            <pc:sldMk cId="20507015" sldId="408"/>
            <ac:picMk id="2050" creationId="{167EEE1A-9CBB-4274-7AD5-A61E28871339}"/>
          </ac:picMkLst>
        </pc:picChg>
        <pc:picChg chg="del">
          <ac:chgData name="蕭兆翔" userId="c09afb0b-60c9-45d8-81f2-4d7aa859f4bf" providerId="ADAL" clId="{4854481A-8E19-4E2D-80D3-255FC4688919}" dt="2024-10-14T14:57:36.794" v="11540" actId="478"/>
          <ac:picMkLst>
            <pc:docMk/>
            <pc:sldMk cId="20507015" sldId="408"/>
            <ac:picMk id="72706" creationId="{00000000-0000-0000-0000-000000000000}"/>
          </ac:picMkLst>
        </pc:picChg>
      </pc:sldChg>
      <pc:sldChg chg="addSp modSp new">
        <pc:chgData name="蕭兆翔" userId="c09afb0b-60c9-45d8-81f2-4d7aa859f4bf" providerId="ADAL" clId="{4854481A-8E19-4E2D-80D3-255FC4688919}" dt="2024-10-14T15:55:31.322" v="13127" actId="1076"/>
        <pc:sldMkLst>
          <pc:docMk/>
          <pc:sldMk cId="2617390352" sldId="409"/>
        </pc:sldMkLst>
        <pc:picChg chg="add mod">
          <ac:chgData name="蕭兆翔" userId="c09afb0b-60c9-45d8-81f2-4d7aa859f4bf" providerId="ADAL" clId="{4854481A-8E19-4E2D-80D3-255FC4688919}" dt="2024-10-14T15:55:31.322" v="13127" actId="1076"/>
          <ac:picMkLst>
            <pc:docMk/>
            <pc:sldMk cId="2617390352" sldId="409"/>
            <ac:picMk id="15362" creationId="{6342712E-D7D7-9F9C-44B2-EA0BA8951FB1}"/>
          </ac:picMkLst>
        </pc:picChg>
      </pc:sldChg>
      <pc:sldChg chg="addSp modSp new mod">
        <pc:chgData name="蕭兆翔" userId="c09afb0b-60c9-45d8-81f2-4d7aa859f4bf" providerId="ADAL" clId="{4854481A-8E19-4E2D-80D3-255FC4688919}" dt="2024-10-14T16:49:03.882" v="14426" actId="1076"/>
        <pc:sldMkLst>
          <pc:docMk/>
          <pc:sldMk cId="2339741339" sldId="410"/>
        </pc:sldMkLst>
        <pc:spChg chg="add mod">
          <ac:chgData name="蕭兆翔" userId="c09afb0b-60c9-45d8-81f2-4d7aa859f4bf" providerId="ADAL" clId="{4854481A-8E19-4E2D-80D3-255FC4688919}" dt="2024-10-14T16:48:52.682" v="14423" actId="1076"/>
          <ac:spMkLst>
            <pc:docMk/>
            <pc:sldMk cId="2339741339" sldId="410"/>
            <ac:spMk id="3" creationId="{FAB3516A-CC65-679B-6E29-676F891504B5}"/>
          </ac:spMkLst>
        </pc:spChg>
        <pc:spChg chg="add mod">
          <ac:chgData name="蕭兆翔" userId="c09afb0b-60c9-45d8-81f2-4d7aa859f4bf" providerId="ADAL" clId="{4854481A-8E19-4E2D-80D3-255FC4688919}" dt="2024-10-14T16:49:03.882" v="14426" actId="1076"/>
          <ac:spMkLst>
            <pc:docMk/>
            <pc:sldMk cId="2339741339" sldId="410"/>
            <ac:spMk id="4" creationId="{FD524430-FB27-F207-D5E4-3D97DA34430B}"/>
          </ac:spMkLst>
        </pc:spChg>
        <pc:picChg chg="add mod">
          <ac:chgData name="蕭兆翔" userId="c09afb0b-60c9-45d8-81f2-4d7aa859f4bf" providerId="ADAL" clId="{4854481A-8E19-4E2D-80D3-255FC4688919}" dt="2024-10-14T15:21:43.559" v="12006" actId="1076"/>
          <ac:picMkLst>
            <pc:docMk/>
            <pc:sldMk cId="2339741339" sldId="410"/>
            <ac:picMk id="16386" creationId="{4F051F73-FBE6-1ECB-D5AE-0A434212F4C2}"/>
          </ac:picMkLst>
        </pc:picChg>
      </pc:sldChg>
      <pc:sldChg chg="addSp delSp modSp add mod ord">
        <pc:chgData name="蕭兆翔" userId="c09afb0b-60c9-45d8-81f2-4d7aa859f4bf" providerId="ADAL" clId="{4854481A-8E19-4E2D-80D3-255FC4688919}" dt="2024-10-14T15:35:30.869" v="12462" actId="1076"/>
        <pc:sldMkLst>
          <pc:docMk/>
          <pc:sldMk cId="2888018174" sldId="411"/>
        </pc:sldMkLst>
        <pc:spChg chg="mod">
          <ac:chgData name="蕭兆翔" userId="c09afb0b-60c9-45d8-81f2-4d7aa859f4bf" providerId="ADAL" clId="{4854481A-8E19-4E2D-80D3-255FC4688919}" dt="2024-10-14T15:32:20.845" v="12404" actId="1076"/>
          <ac:spMkLst>
            <pc:docMk/>
            <pc:sldMk cId="2888018174" sldId="411"/>
            <ac:spMk id="3" creationId="{9FC2BB15-36C7-5C31-64F0-F3BC8FFC5999}"/>
          </ac:spMkLst>
        </pc:spChg>
        <pc:spChg chg="add mod">
          <ac:chgData name="蕭兆翔" userId="c09afb0b-60c9-45d8-81f2-4d7aa859f4bf" providerId="ADAL" clId="{4854481A-8E19-4E2D-80D3-255FC4688919}" dt="2024-10-14T15:31:53.037" v="12397" actId="208"/>
          <ac:spMkLst>
            <pc:docMk/>
            <pc:sldMk cId="2888018174" sldId="411"/>
            <ac:spMk id="6" creationId="{8B22C0EB-CF18-FA09-CA72-1F1F1A3A70DE}"/>
          </ac:spMkLst>
        </pc:spChg>
        <pc:spChg chg="add mod">
          <ac:chgData name="蕭兆翔" userId="c09afb0b-60c9-45d8-81f2-4d7aa859f4bf" providerId="ADAL" clId="{4854481A-8E19-4E2D-80D3-255FC4688919}" dt="2024-10-14T15:33:07.858" v="12415" actId="1582"/>
          <ac:spMkLst>
            <pc:docMk/>
            <pc:sldMk cId="2888018174" sldId="411"/>
            <ac:spMk id="9" creationId="{118951EE-61EC-0B91-4C65-272A10025602}"/>
          </ac:spMkLst>
        </pc:spChg>
        <pc:spChg chg="add mod">
          <ac:chgData name="蕭兆翔" userId="c09afb0b-60c9-45d8-81f2-4d7aa859f4bf" providerId="ADAL" clId="{4854481A-8E19-4E2D-80D3-255FC4688919}" dt="2024-10-14T15:33:17.662" v="12417" actId="1076"/>
          <ac:spMkLst>
            <pc:docMk/>
            <pc:sldMk cId="2888018174" sldId="411"/>
            <ac:spMk id="10" creationId="{B3571CF3-7185-B15C-F504-485216F82DBD}"/>
          </ac:spMkLst>
        </pc:spChg>
        <pc:spChg chg="add mod">
          <ac:chgData name="蕭兆翔" userId="c09afb0b-60c9-45d8-81f2-4d7aa859f4bf" providerId="ADAL" clId="{4854481A-8E19-4E2D-80D3-255FC4688919}" dt="2024-10-14T15:33:21.684" v="12419" actId="1076"/>
          <ac:spMkLst>
            <pc:docMk/>
            <pc:sldMk cId="2888018174" sldId="411"/>
            <ac:spMk id="11" creationId="{56D2DFA1-5369-4962-FF27-99A34D2117D5}"/>
          </ac:spMkLst>
        </pc:spChg>
        <pc:spChg chg="add mod">
          <ac:chgData name="蕭兆翔" userId="c09afb0b-60c9-45d8-81f2-4d7aa859f4bf" providerId="ADAL" clId="{4854481A-8E19-4E2D-80D3-255FC4688919}" dt="2024-10-14T15:33:26.315" v="12421" actId="1076"/>
          <ac:spMkLst>
            <pc:docMk/>
            <pc:sldMk cId="2888018174" sldId="411"/>
            <ac:spMk id="12" creationId="{801F8BCD-1A8A-CD8F-9DF9-80ABC226C6DB}"/>
          </ac:spMkLst>
        </pc:spChg>
        <pc:spChg chg="add mod">
          <ac:chgData name="蕭兆翔" userId="c09afb0b-60c9-45d8-81f2-4d7aa859f4bf" providerId="ADAL" clId="{4854481A-8E19-4E2D-80D3-255FC4688919}" dt="2024-10-14T15:35:19.961" v="12459" actId="1076"/>
          <ac:spMkLst>
            <pc:docMk/>
            <pc:sldMk cId="2888018174" sldId="411"/>
            <ac:spMk id="47" creationId="{B3027D5E-7DA7-3B46-7DCF-53DDA07D3E8C}"/>
          </ac:spMkLst>
        </pc:spChg>
        <pc:spChg chg="add mod">
          <ac:chgData name="蕭兆翔" userId="c09afb0b-60c9-45d8-81f2-4d7aa859f4bf" providerId="ADAL" clId="{4854481A-8E19-4E2D-80D3-255FC4688919}" dt="2024-10-14T15:35:23.559" v="12460" actId="1076"/>
          <ac:spMkLst>
            <pc:docMk/>
            <pc:sldMk cId="2888018174" sldId="411"/>
            <ac:spMk id="48" creationId="{9F083BD8-F919-0947-02A4-0F49672ED6AF}"/>
          </ac:spMkLst>
        </pc:spChg>
        <pc:spChg chg="add mod">
          <ac:chgData name="蕭兆翔" userId="c09afb0b-60c9-45d8-81f2-4d7aa859f4bf" providerId="ADAL" clId="{4854481A-8E19-4E2D-80D3-255FC4688919}" dt="2024-10-14T15:35:30.869" v="12462" actId="1076"/>
          <ac:spMkLst>
            <pc:docMk/>
            <pc:sldMk cId="2888018174" sldId="411"/>
            <ac:spMk id="49" creationId="{4A9028FF-F838-BF11-7CF8-CC8D657EBE07}"/>
          </ac:spMkLst>
        </pc:spChg>
        <pc:spChg chg="add mod">
          <ac:chgData name="蕭兆翔" userId="c09afb0b-60c9-45d8-81f2-4d7aa859f4bf" providerId="ADAL" clId="{4854481A-8E19-4E2D-80D3-255FC4688919}" dt="2024-10-14T15:35:15.123" v="12458" actId="1076"/>
          <ac:spMkLst>
            <pc:docMk/>
            <pc:sldMk cId="2888018174" sldId="411"/>
            <ac:spMk id="50" creationId="{8FE38E66-7B34-2614-271E-5A0DC27B12B2}"/>
          </ac:spMkLst>
        </pc:spChg>
        <pc:picChg chg="add mod">
          <ac:chgData name="蕭兆翔" userId="c09afb0b-60c9-45d8-81f2-4d7aa859f4bf" providerId="ADAL" clId="{4854481A-8E19-4E2D-80D3-255FC4688919}" dt="2024-10-14T15:32:59.939" v="12413" actId="1076"/>
          <ac:picMkLst>
            <pc:docMk/>
            <pc:sldMk cId="2888018174" sldId="411"/>
            <ac:picMk id="4" creationId="{5EFB7F10-CEB5-47E0-2668-5D0782088E63}"/>
          </ac:picMkLst>
        </pc:picChg>
        <pc:picChg chg="add mod">
          <ac:chgData name="蕭兆翔" userId="c09afb0b-60c9-45d8-81f2-4d7aa859f4bf" providerId="ADAL" clId="{4854481A-8E19-4E2D-80D3-255FC4688919}" dt="2024-10-14T15:32:16.284" v="12402" actId="1076"/>
          <ac:picMkLst>
            <pc:docMk/>
            <pc:sldMk cId="2888018174" sldId="411"/>
            <ac:picMk id="5" creationId="{BF9C6D90-8036-4C13-584B-185A46C51530}"/>
          </ac:picMkLst>
        </pc:picChg>
        <pc:picChg chg="del">
          <ac:chgData name="蕭兆翔" userId="c09afb0b-60c9-45d8-81f2-4d7aa859f4bf" providerId="ADAL" clId="{4854481A-8E19-4E2D-80D3-255FC4688919}" dt="2024-10-14T15:23:51.740" v="12117" actId="478"/>
          <ac:picMkLst>
            <pc:docMk/>
            <pc:sldMk cId="2888018174" sldId="411"/>
            <ac:picMk id="1026" creationId="{00000000-0000-0000-0000-000000000000}"/>
          </ac:picMkLst>
        </pc:picChg>
        <pc:cxnChg chg="add del mod">
          <ac:chgData name="蕭兆翔" userId="c09afb0b-60c9-45d8-81f2-4d7aa859f4bf" providerId="ADAL" clId="{4854481A-8E19-4E2D-80D3-255FC4688919}" dt="2024-10-14T15:32:17.516" v="12403" actId="478"/>
          <ac:cxnSpMkLst>
            <pc:docMk/>
            <pc:sldMk cId="2888018174" sldId="411"/>
            <ac:cxnSpMk id="8" creationId="{2AA76B1D-E2E5-4FC8-624C-4D2D13C96176}"/>
          </ac:cxnSpMkLst>
        </pc:cxnChg>
        <pc:cxnChg chg="add mod">
          <ac:chgData name="蕭兆翔" userId="c09afb0b-60c9-45d8-81f2-4d7aa859f4bf" providerId="ADAL" clId="{4854481A-8E19-4E2D-80D3-255FC4688919}" dt="2024-10-14T15:34:52.566" v="12455" actId="208"/>
          <ac:cxnSpMkLst>
            <pc:docMk/>
            <pc:sldMk cId="2888018174" sldId="411"/>
            <ac:cxnSpMk id="14" creationId="{69A6E128-8B23-2ADF-9A87-A0BE8A27A7C8}"/>
          </ac:cxnSpMkLst>
        </pc:cxnChg>
        <pc:cxnChg chg="add mod">
          <ac:chgData name="蕭兆翔" userId="c09afb0b-60c9-45d8-81f2-4d7aa859f4bf" providerId="ADAL" clId="{4854481A-8E19-4E2D-80D3-255FC4688919}" dt="2024-10-14T15:34:52.566" v="12455" actId="208"/>
          <ac:cxnSpMkLst>
            <pc:docMk/>
            <pc:sldMk cId="2888018174" sldId="411"/>
            <ac:cxnSpMk id="15" creationId="{56ACB2F0-5B3C-5506-449E-B88AAED31500}"/>
          </ac:cxnSpMkLst>
        </pc:cxnChg>
        <pc:cxnChg chg="add mod">
          <ac:chgData name="蕭兆翔" userId="c09afb0b-60c9-45d8-81f2-4d7aa859f4bf" providerId="ADAL" clId="{4854481A-8E19-4E2D-80D3-255FC4688919}" dt="2024-10-14T15:34:52.566" v="12455" actId="208"/>
          <ac:cxnSpMkLst>
            <pc:docMk/>
            <pc:sldMk cId="2888018174" sldId="411"/>
            <ac:cxnSpMk id="18" creationId="{FBFDFAC0-72EB-7097-3928-80C1D0B4FBFB}"/>
          </ac:cxnSpMkLst>
        </pc:cxnChg>
        <pc:cxnChg chg="add mod">
          <ac:chgData name="蕭兆翔" userId="c09afb0b-60c9-45d8-81f2-4d7aa859f4bf" providerId="ADAL" clId="{4854481A-8E19-4E2D-80D3-255FC4688919}" dt="2024-10-14T15:34:52.566" v="12455" actId="208"/>
          <ac:cxnSpMkLst>
            <pc:docMk/>
            <pc:sldMk cId="2888018174" sldId="411"/>
            <ac:cxnSpMk id="21" creationId="{696F5F5B-41EC-CB8A-1B14-BB196E774FA1}"/>
          </ac:cxnSpMkLst>
        </pc:cxnChg>
        <pc:cxnChg chg="add mod">
          <ac:chgData name="蕭兆翔" userId="c09afb0b-60c9-45d8-81f2-4d7aa859f4bf" providerId="ADAL" clId="{4854481A-8E19-4E2D-80D3-255FC4688919}" dt="2024-10-14T15:34:52.566" v="12455" actId="208"/>
          <ac:cxnSpMkLst>
            <pc:docMk/>
            <pc:sldMk cId="2888018174" sldId="411"/>
            <ac:cxnSpMk id="24" creationId="{1CEA9F3C-ABB6-D4BF-F0EF-D421B63F7255}"/>
          </ac:cxnSpMkLst>
        </pc:cxnChg>
        <pc:cxnChg chg="add mod">
          <ac:chgData name="蕭兆翔" userId="c09afb0b-60c9-45d8-81f2-4d7aa859f4bf" providerId="ADAL" clId="{4854481A-8E19-4E2D-80D3-255FC4688919}" dt="2024-10-14T15:34:52.566" v="12455" actId="208"/>
          <ac:cxnSpMkLst>
            <pc:docMk/>
            <pc:sldMk cId="2888018174" sldId="411"/>
            <ac:cxnSpMk id="27" creationId="{7270FD5D-1DAA-6AA5-6391-4D5D9C8C1905}"/>
          </ac:cxnSpMkLst>
        </pc:cxnChg>
        <pc:cxnChg chg="add mod">
          <ac:chgData name="蕭兆翔" userId="c09afb0b-60c9-45d8-81f2-4d7aa859f4bf" providerId="ADAL" clId="{4854481A-8E19-4E2D-80D3-255FC4688919}" dt="2024-10-14T15:34:52.566" v="12455" actId="208"/>
          <ac:cxnSpMkLst>
            <pc:docMk/>
            <pc:sldMk cId="2888018174" sldId="411"/>
            <ac:cxnSpMk id="30" creationId="{77381597-CF5C-E92F-534A-6B68BF8C37A5}"/>
          </ac:cxnSpMkLst>
        </pc:cxnChg>
        <pc:cxnChg chg="add mod">
          <ac:chgData name="蕭兆翔" userId="c09afb0b-60c9-45d8-81f2-4d7aa859f4bf" providerId="ADAL" clId="{4854481A-8E19-4E2D-80D3-255FC4688919}" dt="2024-10-14T15:34:52.566" v="12455" actId="208"/>
          <ac:cxnSpMkLst>
            <pc:docMk/>
            <pc:sldMk cId="2888018174" sldId="411"/>
            <ac:cxnSpMk id="33" creationId="{2432A16B-23CE-4C90-2DC3-586BA73C9227}"/>
          </ac:cxnSpMkLst>
        </pc:cxnChg>
        <pc:cxnChg chg="add mod">
          <ac:chgData name="蕭兆翔" userId="c09afb0b-60c9-45d8-81f2-4d7aa859f4bf" providerId="ADAL" clId="{4854481A-8E19-4E2D-80D3-255FC4688919}" dt="2024-10-14T15:34:52.566" v="12455" actId="208"/>
          <ac:cxnSpMkLst>
            <pc:docMk/>
            <pc:sldMk cId="2888018174" sldId="411"/>
            <ac:cxnSpMk id="36" creationId="{EE2E33CA-5791-B0F4-1405-0408749CB7CD}"/>
          </ac:cxnSpMkLst>
        </pc:cxnChg>
        <pc:cxnChg chg="add mod">
          <ac:chgData name="蕭兆翔" userId="c09afb0b-60c9-45d8-81f2-4d7aa859f4bf" providerId="ADAL" clId="{4854481A-8E19-4E2D-80D3-255FC4688919}" dt="2024-10-14T15:34:52.566" v="12455" actId="208"/>
          <ac:cxnSpMkLst>
            <pc:docMk/>
            <pc:sldMk cId="2888018174" sldId="411"/>
            <ac:cxnSpMk id="39" creationId="{E77F5EFD-1723-88BC-1279-99184CB6DF3F}"/>
          </ac:cxnSpMkLst>
        </pc:cxnChg>
        <pc:cxnChg chg="add mod">
          <ac:chgData name="蕭兆翔" userId="c09afb0b-60c9-45d8-81f2-4d7aa859f4bf" providerId="ADAL" clId="{4854481A-8E19-4E2D-80D3-255FC4688919}" dt="2024-10-14T15:34:52.566" v="12455" actId="208"/>
          <ac:cxnSpMkLst>
            <pc:docMk/>
            <pc:sldMk cId="2888018174" sldId="411"/>
            <ac:cxnSpMk id="44" creationId="{A8AA6C43-749D-38C9-6D87-B0AA1D5B5669}"/>
          </ac:cxnSpMkLst>
        </pc:cxnChg>
      </pc:sldChg>
      <pc:sldChg chg="addSp delSp modSp add mod">
        <pc:chgData name="蕭兆翔" userId="c09afb0b-60c9-45d8-81f2-4d7aa859f4bf" providerId="ADAL" clId="{4854481A-8E19-4E2D-80D3-255FC4688919}" dt="2024-10-14T15:30:32.255" v="12251" actId="207"/>
        <pc:sldMkLst>
          <pc:docMk/>
          <pc:sldMk cId="1355482420" sldId="412"/>
        </pc:sldMkLst>
        <pc:spChg chg="del">
          <ac:chgData name="蕭兆翔" userId="c09afb0b-60c9-45d8-81f2-4d7aa859f4bf" providerId="ADAL" clId="{4854481A-8E19-4E2D-80D3-255FC4688919}" dt="2024-10-14T15:28:29.191" v="12169" actId="478"/>
          <ac:spMkLst>
            <pc:docMk/>
            <pc:sldMk cId="1355482420" sldId="412"/>
            <ac:spMk id="3" creationId="{9FC2BB15-36C7-5C31-64F0-F3BC8FFC5999}"/>
          </ac:spMkLst>
        </pc:spChg>
        <pc:spChg chg="add mod">
          <ac:chgData name="蕭兆翔" userId="c09afb0b-60c9-45d8-81f2-4d7aa859f4bf" providerId="ADAL" clId="{4854481A-8E19-4E2D-80D3-255FC4688919}" dt="2024-10-14T15:30:04.269" v="12195" actId="1076"/>
          <ac:spMkLst>
            <pc:docMk/>
            <pc:sldMk cId="1355482420" sldId="412"/>
            <ac:spMk id="6" creationId="{4B7971C1-4EFA-6575-7CD1-E99268E8C0C1}"/>
          </ac:spMkLst>
        </pc:spChg>
        <pc:spChg chg="add mod">
          <ac:chgData name="蕭兆翔" userId="c09afb0b-60c9-45d8-81f2-4d7aa859f4bf" providerId="ADAL" clId="{4854481A-8E19-4E2D-80D3-255FC4688919}" dt="2024-10-14T15:30:32.255" v="12251" actId="207"/>
          <ac:spMkLst>
            <pc:docMk/>
            <pc:sldMk cId="1355482420" sldId="412"/>
            <ac:spMk id="7" creationId="{54B09DDC-2BB1-B833-D0AF-E139280CB021}"/>
          </ac:spMkLst>
        </pc:spChg>
        <pc:picChg chg="del">
          <ac:chgData name="蕭兆翔" userId="c09afb0b-60c9-45d8-81f2-4d7aa859f4bf" providerId="ADAL" clId="{4854481A-8E19-4E2D-80D3-255FC4688919}" dt="2024-10-14T15:28:24.797" v="12167" actId="478"/>
          <ac:picMkLst>
            <pc:docMk/>
            <pc:sldMk cId="1355482420" sldId="412"/>
            <ac:picMk id="4" creationId="{5EFB7F10-CEB5-47E0-2668-5D0782088E63}"/>
          </ac:picMkLst>
        </pc:picChg>
        <pc:picChg chg="add mod">
          <ac:chgData name="蕭兆翔" userId="c09afb0b-60c9-45d8-81f2-4d7aa859f4bf" providerId="ADAL" clId="{4854481A-8E19-4E2D-80D3-255FC4688919}" dt="2024-10-14T15:30:04.269" v="12195" actId="1076"/>
          <ac:picMkLst>
            <pc:docMk/>
            <pc:sldMk cId="1355482420" sldId="412"/>
            <ac:picMk id="5" creationId="{83806B81-705F-7031-ED92-3C070EB5C394}"/>
          </ac:picMkLst>
        </pc:picChg>
        <pc:picChg chg="add mod">
          <ac:chgData name="蕭兆翔" userId="c09afb0b-60c9-45d8-81f2-4d7aa859f4bf" providerId="ADAL" clId="{4854481A-8E19-4E2D-80D3-255FC4688919}" dt="2024-10-14T15:30:15.457" v="12200" actId="1076"/>
          <ac:picMkLst>
            <pc:docMk/>
            <pc:sldMk cId="1355482420" sldId="412"/>
            <ac:picMk id="17410" creationId="{23018BFF-E6E0-584C-3AC4-2C4F64339EEB}"/>
          </ac:picMkLst>
        </pc:picChg>
      </pc:sldChg>
      <pc:sldChg chg="addSp delSp modSp add mod ord">
        <pc:chgData name="蕭兆翔" userId="c09afb0b-60c9-45d8-81f2-4d7aa859f4bf" providerId="ADAL" clId="{4854481A-8E19-4E2D-80D3-255FC4688919}" dt="2024-10-15T09:58:23.155" v="15859" actId="1076"/>
        <pc:sldMkLst>
          <pc:docMk/>
          <pc:sldMk cId="2265669256" sldId="413"/>
        </pc:sldMkLst>
        <pc:spChg chg="del mod">
          <ac:chgData name="蕭兆翔" userId="c09afb0b-60c9-45d8-81f2-4d7aa859f4bf" providerId="ADAL" clId="{4854481A-8E19-4E2D-80D3-255FC4688919}" dt="2024-10-15T05:27:08.360" v="14487" actId="478"/>
          <ac:spMkLst>
            <pc:docMk/>
            <pc:sldMk cId="2265669256" sldId="413"/>
            <ac:spMk id="4" creationId="{E808A7A5-F495-3276-4109-407E36393205}"/>
          </ac:spMkLst>
        </pc:spChg>
        <pc:spChg chg="mod">
          <ac:chgData name="蕭兆翔" userId="c09afb0b-60c9-45d8-81f2-4d7aa859f4bf" providerId="ADAL" clId="{4854481A-8E19-4E2D-80D3-255FC4688919}" dt="2024-10-14T15:43:02.181" v="12709" actId="1076"/>
          <ac:spMkLst>
            <pc:docMk/>
            <pc:sldMk cId="2265669256" sldId="413"/>
            <ac:spMk id="5" creationId="{EC0A829E-9D21-9569-3057-7E9AE5492D76}"/>
          </ac:spMkLst>
        </pc:spChg>
        <pc:spChg chg="mod">
          <ac:chgData name="蕭兆翔" userId="c09afb0b-60c9-45d8-81f2-4d7aa859f4bf" providerId="ADAL" clId="{4854481A-8E19-4E2D-80D3-255FC4688919}" dt="2024-10-14T15:43:02.181" v="12709" actId="1076"/>
          <ac:spMkLst>
            <pc:docMk/>
            <pc:sldMk cId="2265669256" sldId="413"/>
            <ac:spMk id="6" creationId="{B39E0200-0A15-2C20-46AA-1658B5A41605}"/>
          </ac:spMkLst>
        </pc:spChg>
        <pc:spChg chg="mod">
          <ac:chgData name="蕭兆翔" userId="c09afb0b-60c9-45d8-81f2-4d7aa859f4bf" providerId="ADAL" clId="{4854481A-8E19-4E2D-80D3-255FC4688919}" dt="2024-10-14T15:43:02.181" v="12709" actId="1076"/>
          <ac:spMkLst>
            <pc:docMk/>
            <pc:sldMk cId="2265669256" sldId="413"/>
            <ac:spMk id="7" creationId="{8724CCDD-C2C0-865F-2FC0-5979A8BADF46}"/>
          </ac:spMkLst>
        </pc:spChg>
        <pc:spChg chg="mod">
          <ac:chgData name="蕭兆翔" userId="c09afb0b-60c9-45d8-81f2-4d7aa859f4bf" providerId="ADAL" clId="{4854481A-8E19-4E2D-80D3-255FC4688919}" dt="2024-10-14T15:43:02.181" v="12709" actId="1076"/>
          <ac:spMkLst>
            <pc:docMk/>
            <pc:sldMk cId="2265669256" sldId="413"/>
            <ac:spMk id="8" creationId="{F0537062-3228-22E5-55DA-00F1BED3B987}"/>
          </ac:spMkLst>
        </pc:spChg>
        <pc:spChg chg="del">
          <ac:chgData name="蕭兆翔" userId="c09afb0b-60c9-45d8-81f2-4d7aa859f4bf" providerId="ADAL" clId="{4854481A-8E19-4E2D-80D3-255FC4688919}" dt="2024-10-14T15:42:55.154" v="12706" actId="478"/>
          <ac:spMkLst>
            <pc:docMk/>
            <pc:sldMk cId="2265669256" sldId="413"/>
            <ac:spMk id="9" creationId="{1062A003-9C98-4600-4A5B-F6DF13652585}"/>
          </ac:spMkLst>
        </pc:spChg>
        <pc:spChg chg="del mod">
          <ac:chgData name="蕭兆翔" userId="c09afb0b-60c9-45d8-81f2-4d7aa859f4bf" providerId="ADAL" clId="{4854481A-8E19-4E2D-80D3-255FC4688919}" dt="2024-10-15T05:27:07.380" v="14486" actId="478"/>
          <ac:spMkLst>
            <pc:docMk/>
            <pc:sldMk cId="2265669256" sldId="413"/>
            <ac:spMk id="9" creationId="{6C4137FC-8882-3F28-ED75-F1B244E63882}"/>
          </ac:spMkLst>
        </pc:spChg>
        <pc:spChg chg="del">
          <ac:chgData name="蕭兆翔" userId="c09afb0b-60c9-45d8-81f2-4d7aa859f4bf" providerId="ADAL" clId="{4854481A-8E19-4E2D-80D3-255FC4688919}" dt="2024-10-14T15:42:57.681" v="12707" actId="478"/>
          <ac:spMkLst>
            <pc:docMk/>
            <pc:sldMk cId="2265669256" sldId="413"/>
            <ac:spMk id="10" creationId="{317AE185-0446-0F47-003C-38C3B69BC22D}"/>
          </ac:spMkLst>
        </pc:spChg>
        <pc:spChg chg="del mod">
          <ac:chgData name="蕭兆翔" userId="c09afb0b-60c9-45d8-81f2-4d7aa859f4bf" providerId="ADAL" clId="{4854481A-8E19-4E2D-80D3-255FC4688919}" dt="2024-10-15T05:23:07.594" v="14454" actId="478"/>
          <ac:spMkLst>
            <pc:docMk/>
            <pc:sldMk cId="2265669256" sldId="413"/>
            <ac:spMk id="11" creationId="{0BEC801A-34A4-A520-6C6A-CAF8B7D0F59D}"/>
          </ac:spMkLst>
        </pc:spChg>
        <pc:spChg chg="del mod">
          <ac:chgData name="蕭兆翔" userId="c09afb0b-60c9-45d8-81f2-4d7aa859f4bf" providerId="ADAL" clId="{4854481A-8E19-4E2D-80D3-255FC4688919}" dt="2024-10-15T05:23:09.283" v="14455" actId="21"/>
          <ac:spMkLst>
            <pc:docMk/>
            <pc:sldMk cId="2265669256" sldId="413"/>
            <ac:spMk id="12" creationId="{7F14D739-0359-ABA0-3918-8D7F9A815BF1}"/>
          </ac:spMkLst>
        </pc:spChg>
        <pc:spChg chg="mod">
          <ac:chgData name="蕭兆翔" userId="c09afb0b-60c9-45d8-81f2-4d7aa859f4bf" providerId="ADAL" clId="{4854481A-8E19-4E2D-80D3-255FC4688919}" dt="2024-10-15T05:26:58.100" v="14481" actId="1076"/>
          <ac:spMkLst>
            <pc:docMk/>
            <pc:sldMk cId="2265669256" sldId="413"/>
            <ac:spMk id="13" creationId="{4B6E37AB-2BC7-FC17-1F5B-23322AC761F0}"/>
          </ac:spMkLst>
        </pc:spChg>
        <pc:spChg chg="mod">
          <ac:chgData name="蕭兆翔" userId="c09afb0b-60c9-45d8-81f2-4d7aa859f4bf" providerId="ADAL" clId="{4854481A-8E19-4E2D-80D3-255FC4688919}" dt="2024-10-15T05:27:00.067" v="14482" actId="1076"/>
          <ac:spMkLst>
            <pc:docMk/>
            <pc:sldMk cId="2265669256" sldId="413"/>
            <ac:spMk id="14" creationId="{D647B0F5-0657-E0AA-56E0-8142581DE4B2}"/>
          </ac:spMkLst>
        </pc:spChg>
        <pc:spChg chg="del mod">
          <ac:chgData name="蕭兆翔" userId="c09afb0b-60c9-45d8-81f2-4d7aa859f4bf" providerId="ADAL" clId="{4854481A-8E19-4E2D-80D3-255FC4688919}" dt="2024-10-15T05:27:01.859" v="14483" actId="478"/>
          <ac:spMkLst>
            <pc:docMk/>
            <pc:sldMk cId="2265669256" sldId="413"/>
            <ac:spMk id="15" creationId="{A06DB47E-CA35-F655-1079-7D26F363620B}"/>
          </ac:spMkLst>
        </pc:spChg>
        <pc:spChg chg="del mod">
          <ac:chgData name="蕭兆翔" userId="c09afb0b-60c9-45d8-81f2-4d7aa859f4bf" providerId="ADAL" clId="{4854481A-8E19-4E2D-80D3-255FC4688919}" dt="2024-10-15T05:27:01.859" v="14483" actId="478"/>
          <ac:spMkLst>
            <pc:docMk/>
            <pc:sldMk cId="2265669256" sldId="413"/>
            <ac:spMk id="16" creationId="{5C3756C6-B57C-66A2-4482-C3DB1563BBE9}"/>
          </ac:spMkLst>
        </pc:spChg>
        <pc:spChg chg="add mod">
          <ac:chgData name="蕭兆翔" userId="c09afb0b-60c9-45d8-81f2-4d7aa859f4bf" providerId="ADAL" clId="{4854481A-8E19-4E2D-80D3-255FC4688919}" dt="2024-10-15T09:58:23.155" v="15859" actId="1076"/>
          <ac:spMkLst>
            <pc:docMk/>
            <pc:sldMk cId="2265669256" sldId="413"/>
            <ac:spMk id="29" creationId="{F7E92205-7BC9-E59E-2939-2552A8643660}"/>
          </ac:spMkLst>
        </pc:spChg>
        <pc:spChg chg="add mod">
          <ac:chgData name="蕭兆翔" userId="c09afb0b-60c9-45d8-81f2-4d7aa859f4bf" providerId="ADAL" clId="{4854481A-8E19-4E2D-80D3-255FC4688919}" dt="2024-10-15T09:58:23.155" v="15859" actId="1076"/>
          <ac:spMkLst>
            <pc:docMk/>
            <pc:sldMk cId="2265669256" sldId="413"/>
            <ac:spMk id="30" creationId="{CD9FECA1-84A3-87CC-10A3-E55161E50067}"/>
          </ac:spMkLst>
        </pc:spChg>
        <pc:spChg chg="add mod">
          <ac:chgData name="蕭兆翔" userId="c09afb0b-60c9-45d8-81f2-4d7aa859f4bf" providerId="ADAL" clId="{4854481A-8E19-4E2D-80D3-255FC4688919}" dt="2024-10-15T09:58:23.155" v="15859" actId="1076"/>
          <ac:spMkLst>
            <pc:docMk/>
            <pc:sldMk cId="2265669256" sldId="413"/>
            <ac:spMk id="32" creationId="{7C7085D2-8246-9B84-2D51-0084A850CE2C}"/>
          </ac:spMkLst>
        </pc:spChg>
        <pc:spChg chg="add mod">
          <ac:chgData name="蕭兆翔" userId="c09afb0b-60c9-45d8-81f2-4d7aa859f4bf" providerId="ADAL" clId="{4854481A-8E19-4E2D-80D3-255FC4688919}" dt="2024-10-15T09:58:23.155" v="15859" actId="1076"/>
          <ac:spMkLst>
            <pc:docMk/>
            <pc:sldMk cId="2265669256" sldId="413"/>
            <ac:spMk id="34" creationId="{669CF48D-AACC-9C2E-7FB3-3F5CE96A8DA4}"/>
          </ac:spMkLst>
        </pc:spChg>
        <pc:spChg chg="add mod">
          <ac:chgData name="蕭兆翔" userId="c09afb0b-60c9-45d8-81f2-4d7aa859f4bf" providerId="ADAL" clId="{4854481A-8E19-4E2D-80D3-255FC4688919}" dt="2024-10-15T09:58:23.155" v="15859" actId="1076"/>
          <ac:spMkLst>
            <pc:docMk/>
            <pc:sldMk cId="2265669256" sldId="413"/>
            <ac:spMk id="35" creationId="{82282C12-B61A-06A0-D4A5-867597E330B1}"/>
          </ac:spMkLst>
        </pc:spChg>
        <pc:spChg chg="add mod">
          <ac:chgData name="蕭兆翔" userId="c09afb0b-60c9-45d8-81f2-4d7aa859f4bf" providerId="ADAL" clId="{4854481A-8E19-4E2D-80D3-255FC4688919}" dt="2024-10-15T09:58:23.155" v="15859" actId="1076"/>
          <ac:spMkLst>
            <pc:docMk/>
            <pc:sldMk cId="2265669256" sldId="413"/>
            <ac:spMk id="36" creationId="{D6D5D76B-928C-D521-E1CE-E3A347F7C481}"/>
          </ac:spMkLst>
        </pc:spChg>
        <pc:spChg chg="add mod">
          <ac:chgData name="蕭兆翔" userId="c09afb0b-60c9-45d8-81f2-4d7aa859f4bf" providerId="ADAL" clId="{4854481A-8E19-4E2D-80D3-255FC4688919}" dt="2024-10-15T09:58:23.155" v="15859" actId="1076"/>
          <ac:spMkLst>
            <pc:docMk/>
            <pc:sldMk cId="2265669256" sldId="413"/>
            <ac:spMk id="42" creationId="{AD8208CF-37BF-F593-6B34-75C80B25E783}"/>
          </ac:spMkLst>
        </pc:spChg>
        <pc:picChg chg="del">
          <ac:chgData name="蕭兆翔" userId="c09afb0b-60c9-45d8-81f2-4d7aa859f4bf" providerId="ADAL" clId="{4854481A-8E19-4E2D-80D3-255FC4688919}" dt="2024-10-14T15:42:58.483" v="12708" actId="478"/>
          <ac:picMkLst>
            <pc:docMk/>
            <pc:sldMk cId="2265669256" sldId="413"/>
            <ac:picMk id="1026" creationId="{00000000-0000-0000-0000-000000000000}"/>
          </ac:picMkLst>
        </pc:picChg>
        <pc:cxnChg chg="add mod">
          <ac:chgData name="蕭兆翔" userId="c09afb0b-60c9-45d8-81f2-4d7aa859f4bf" providerId="ADAL" clId="{4854481A-8E19-4E2D-80D3-255FC4688919}" dt="2024-10-15T09:58:23.155" v="15859" actId="1076"/>
          <ac:cxnSpMkLst>
            <pc:docMk/>
            <pc:sldMk cId="2265669256" sldId="413"/>
            <ac:cxnSpMk id="17" creationId="{5D63D92D-486D-5BA9-B567-064B6597D5D5}"/>
          </ac:cxnSpMkLst>
        </pc:cxnChg>
        <pc:cxnChg chg="add mod">
          <ac:chgData name="蕭兆翔" userId="c09afb0b-60c9-45d8-81f2-4d7aa859f4bf" providerId="ADAL" clId="{4854481A-8E19-4E2D-80D3-255FC4688919}" dt="2024-10-15T09:58:23.155" v="15859" actId="1076"/>
          <ac:cxnSpMkLst>
            <pc:docMk/>
            <pc:sldMk cId="2265669256" sldId="413"/>
            <ac:cxnSpMk id="20" creationId="{25004372-625D-3A6E-B41A-8D6C28B582FC}"/>
          </ac:cxnSpMkLst>
        </pc:cxnChg>
        <pc:cxnChg chg="add mod">
          <ac:chgData name="蕭兆翔" userId="c09afb0b-60c9-45d8-81f2-4d7aa859f4bf" providerId="ADAL" clId="{4854481A-8E19-4E2D-80D3-255FC4688919}" dt="2024-10-15T09:58:23.155" v="15859" actId="1076"/>
          <ac:cxnSpMkLst>
            <pc:docMk/>
            <pc:sldMk cId="2265669256" sldId="413"/>
            <ac:cxnSpMk id="21" creationId="{FC48CA12-F79D-CE8B-0E88-189F8E8E50C7}"/>
          </ac:cxnSpMkLst>
        </pc:cxnChg>
        <pc:cxnChg chg="add mod">
          <ac:chgData name="蕭兆翔" userId="c09afb0b-60c9-45d8-81f2-4d7aa859f4bf" providerId="ADAL" clId="{4854481A-8E19-4E2D-80D3-255FC4688919}" dt="2024-10-15T09:58:23.155" v="15859" actId="1076"/>
          <ac:cxnSpMkLst>
            <pc:docMk/>
            <pc:sldMk cId="2265669256" sldId="413"/>
            <ac:cxnSpMk id="23" creationId="{1ADA2897-81F2-74E4-2C5F-BE2A0BF0B838}"/>
          </ac:cxnSpMkLst>
        </pc:cxnChg>
        <pc:cxnChg chg="add del">
          <ac:chgData name="蕭兆翔" userId="c09afb0b-60c9-45d8-81f2-4d7aa859f4bf" providerId="ADAL" clId="{4854481A-8E19-4E2D-80D3-255FC4688919}" dt="2024-10-15T09:52:45.976" v="15774" actId="478"/>
          <ac:cxnSpMkLst>
            <pc:docMk/>
            <pc:sldMk cId="2265669256" sldId="413"/>
            <ac:cxnSpMk id="27" creationId="{164F65EB-171B-1E8B-3046-99AE763BD0AD}"/>
          </ac:cxnSpMkLst>
        </pc:cxnChg>
        <pc:cxnChg chg="add mod">
          <ac:chgData name="蕭兆翔" userId="c09afb0b-60c9-45d8-81f2-4d7aa859f4bf" providerId="ADAL" clId="{4854481A-8E19-4E2D-80D3-255FC4688919}" dt="2024-10-15T09:58:23.155" v="15859" actId="1076"/>
          <ac:cxnSpMkLst>
            <pc:docMk/>
            <pc:sldMk cId="2265669256" sldId="413"/>
            <ac:cxnSpMk id="38" creationId="{9808D467-DDB7-755F-662A-B51C4A507F85}"/>
          </ac:cxnSpMkLst>
        </pc:cxnChg>
        <pc:cxnChg chg="add mod">
          <ac:chgData name="蕭兆翔" userId="c09afb0b-60c9-45d8-81f2-4d7aa859f4bf" providerId="ADAL" clId="{4854481A-8E19-4E2D-80D3-255FC4688919}" dt="2024-10-15T09:58:23.155" v="15859" actId="1076"/>
          <ac:cxnSpMkLst>
            <pc:docMk/>
            <pc:sldMk cId="2265669256" sldId="413"/>
            <ac:cxnSpMk id="43" creationId="{6672B67D-8EBE-EAF9-9A84-092AAB61A433}"/>
          </ac:cxnSpMkLst>
        </pc:cxnChg>
        <pc:cxnChg chg="add mod">
          <ac:chgData name="蕭兆翔" userId="c09afb0b-60c9-45d8-81f2-4d7aa859f4bf" providerId="ADAL" clId="{4854481A-8E19-4E2D-80D3-255FC4688919}" dt="2024-10-15T09:58:23.155" v="15859" actId="1076"/>
          <ac:cxnSpMkLst>
            <pc:docMk/>
            <pc:sldMk cId="2265669256" sldId="413"/>
            <ac:cxnSpMk id="44" creationId="{63A35CEB-B017-9E76-D3E7-81FE6000292A}"/>
          </ac:cxnSpMkLst>
        </pc:cxnChg>
      </pc:sldChg>
      <pc:sldChg chg="addSp delSp modSp add mod">
        <pc:chgData name="蕭兆翔" userId="c09afb0b-60c9-45d8-81f2-4d7aa859f4bf" providerId="ADAL" clId="{4854481A-8E19-4E2D-80D3-255FC4688919}" dt="2024-10-14T15:54:48.774" v="13125" actId="1076"/>
        <pc:sldMkLst>
          <pc:docMk/>
          <pc:sldMk cId="1435705269" sldId="414"/>
        </pc:sldMkLst>
        <pc:spChg chg="del">
          <ac:chgData name="蕭兆翔" userId="c09afb0b-60c9-45d8-81f2-4d7aa859f4bf" providerId="ADAL" clId="{4854481A-8E19-4E2D-80D3-255FC4688919}" dt="2024-10-14T15:47:42.701" v="12862" actId="478"/>
          <ac:spMkLst>
            <pc:docMk/>
            <pc:sldMk cId="1435705269" sldId="414"/>
            <ac:spMk id="3" creationId="{9FC2BB15-36C7-5C31-64F0-F3BC8FFC5999}"/>
          </ac:spMkLst>
        </pc:spChg>
        <pc:spChg chg="add mod">
          <ac:chgData name="蕭兆翔" userId="c09afb0b-60c9-45d8-81f2-4d7aa859f4bf" providerId="ADAL" clId="{4854481A-8E19-4E2D-80D3-255FC4688919}" dt="2024-10-14T15:49:13.162" v="12915" actId="1076"/>
          <ac:spMkLst>
            <pc:docMk/>
            <pc:sldMk cId="1435705269" sldId="414"/>
            <ac:spMk id="4" creationId="{7789A9E4-72A1-751A-D387-711970B0B5BE}"/>
          </ac:spMkLst>
        </pc:spChg>
        <pc:spChg chg="add mod">
          <ac:chgData name="蕭兆翔" userId="c09afb0b-60c9-45d8-81f2-4d7aa859f4bf" providerId="ADAL" clId="{4854481A-8E19-4E2D-80D3-255FC4688919}" dt="2024-10-14T15:49:13.162" v="12915" actId="1076"/>
          <ac:spMkLst>
            <pc:docMk/>
            <pc:sldMk cId="1435705269" sldId="414"/>
            <ac:spMk id="5" creationId="{EF6AA48F-F319-4871-58D9-72C92352CDD2}"/>
          </ac:spMkLst>
        </pc:spChg>
        <pc:spChg chg="add mod">
          <ac:chgData name="蕭兆翔" userId="c09afb0b-60c9-45d8-81f2-4d7aa859f4bf" providerId="ADAL" clId="{4854481A-8E19-4E2D-80D3-255FC4688919}" dt="2024-10-14T15:49:33.353" v="12940" actId="1076"/>
          <ac:spMkLst>
            <pc:docMk/>
            <pc:sldMk cId="1435705269" sldId="414"/>
            <ac:spMk id="6" creationId="{A01C7035-115F-AB14-8A30-A8C4E49FFE38}"/>
          </ac:spMkLst>
        </pc:spChg>
        <pc:spChg chg="add mod">
          <ac:chgData name="蕭兆翔" userId="c09afb0b-60c9-45d8-81f2-4d7aa859f4bf" providerId="ADAL" clId="{4854481A-8E19-4E2D-80D3-255FC4688919}" dt="2024-10-14T15:49:27.309" v="12933" actId="571"/>
          <ac:spMkLst>
            <pc:docMk/>
            <pc:sldMk cId="1435705269" sldId="414"/>
            <ac:spMk id="7" creationId="{4B893810-8BB5-5411-0D5A-A882B9CA14BA}"/>
          </ac:spMkLst>
        </pc:spChg>
        <pc:spChg chg="add mod">
          <ac:chgData name="蕭兆翔" userId="c09afb0b-60c9-45d8-81f2-4d7aa859f4bf" providerId="ADAL" clId="{4854481A-8E19-4E2D-80D3-255FC4688919}" dt="2024-10-14T15:49:27.599" v="12934"/>
          <ac:spMkLst>
            <pc:docMk/>
            <pc:sldMk cId="1435705269" sldId="414"/>
            <ac:spMk id="8" creationId="{10398D44-E023-B9E6-BBAB-BA55C7A964B9}"/>
          </ac:spMkLst>
        </pc:spChg>
        <pc:spChg chg="mod">
          <ac:chgData name="蕭兆翔" userId="c09afb0b-60c9-45d8-81f2-4d7aa859f4bf" providerId="ADAL" clId="{4854481A-8E19-4E2D-80D3-255FC4688919}" dt="2024-10-14T15:49:13.162" v="12915" actId="1076"/>
          <ac:spMkLst>
            <pc:docMk/>
            <pc:sldMk cId="1435705269" sldId="414"/>
            <ac:spMk id="9" creationId="{1062A003-9C98-4600-4A5B-F6DF13652585}"/>
          </ac:spMkLst>
        </pc:spChg>
        <pc:spChg chg="add del mod">
          <ac:chgData name="蕭兆翔" userId="c09afb0b-60c9-45d8-81f2-4d7aa859f4bf" providerId="ADAL" clId="{4854481A-8E19-4E2D-80D3-255FC4688919}" dt="2024-10-14T15:48:15.580" v="12879" actId="478"/>
          <ac:spMkLst>
            <pc:docMk/>
            <pc:sldMk cId="1435705269" sldId="414"/>
            <ac:spMk id="10" creationId="{317AE185-0446-0F47-003C-38C3B69BC22D}"/>
          </ac:spMkLst>
        </pc:spChg>
        <pc:spChg chg="del">
          <ac:chgData name="蕭兆翔" userId="c09afb0b-60c9-45d8-81f2-4d7aa859f4bf" providerId="ADAL" clId="{4854481A-8E19-4E2D-80D3-255FC4688919}" dt="2024-10-14T15:47:40.388" v="12860" actId="478"/>
          <ac:spMkLst>
            <pc:docMk/>
            <pc:sldMk cId="1435705269" sldId="414"/>
            <ac:spMk id="11" creationId="{0BEC801A-34A4-A520-6C6A-CAF8B7D0F59D}"/>
          </ac:spMkLst>
        </pc:spChg>
        <pc:spChg chg="del">
          <ac:chgData name="蕭兆翔" userId="c09afb0b-60c9-45d8-81f2-4d7aa859f4bf" providerId="ADAL" clId="{4854481A-8E19-4E2D-80D3-255FC4688919}" dt="2024-10-14T15:47:41.586" v="12861" actId="478"/>
          <ac:spMkLst>
            <pc:docMk/>
            <pc:sldMk cId="1435705269" sldId="414"/>
            <ac:spMk id="12" creationId="{7F14D739-0359-ABA0-3918-8D7F9A815BF1}"/>
          </ac:spMkLst>
        </pc:spChg>
        <pc:spChg chg="add mod ord">
          <ac:chgData name="蕭兆翔" userId="c09afb0b-60c9-45d8-81f2-4d7aa859f4bf" providerId="ADAL" clId="{4854481A-8E19-4E2D-80D3-255FC4688919}" dt="2024-10-14T15:54:31.924" v="13107" actId="1076"/>
          <ac:spMkLst>
            <pc:docMk/>
            <pc:sldMk cId="1435705269" sldId="414"/>
            <ac:spMk id="13" creationId="{9C2D2245-0278-4281-4D9E-D02FE493CB7D}"/>
          </ac:spMkLst>
        </pc:spChg>
        <pc:spChg chg="del">
          <ac:chgData name="蕭兆翔" userId="c09afb0b-60c9-45d8-81f2-4d7aa859f4bf" providerId="ADAL" clId="{4854481A-8E19-4E2D-80D3-255FC4688919}" dt="2024-10-14T15:47:41.586" v="12861" actId="478"/>
          <ac:spMkLst>
            <pc:docMk/>
            <pc:sldMk cId="1435705269" sldId="414"/>
            <ac:spMk id="15" creationId="{A06DB47E-CA35-F655-1079-7D26F363620B}"/>
          </ac:spMkLst>
        </pc:spChg>
        <pc:spChg chg="del">
          <ac:chgData name="蕭兆翔" userId="c09afb0b-60c9-45d8-81f2-4d7aa859f4bf" providerId="ADAL" clId="{4854481A-8E19-4E2D-80D3-255FC4688919}" dt="2024-10-14T15:47:41.586" v="12861" actId="478"/>
          <ac:spMkLst>
            <pc:docMk/>
            <pc:sldMk cId="1435705269" sldId="414"/>
            <ac:spMk id="16" creationId="{5C3756C6-B57C-66A2-4482-C3DB1563BBE9}"/>
          </ac:spMkLst>
        </pc:spChg>
        <pc:spChg chg="add del mod">
          <ac:chgData name="蕭兆翔" userId="c09afb0b-60c9-45d8-81f2-4d7aa859f4bf" providerId="ADAL" clId="{4854481A-8E19-4E2D-80D3-255FC4688919}" dt="2024-10-14T15:48:10.139" v="12877" actId="478"/>
          <ac:spMkLst>
            <pc:docMk/>
            <pc:sldMk cId="1435705269" sldId="414"/>
            <ac:spMk id="17" creationId="{08D8D8DB-1638-A247-E536-344FF30A164C}"/>
          </ac:spMkLst>
        </pc:spChg>
        <pc:spChg chg="add del mod">
          <ac:chgData name="蕭兆翔" userId="c09afb0b-60c9-45d8-81f2-4d7aa859f4bf" providerId="ADAL" clId="{4854481A-8E19-4E2D-80D3-255FC4688919}" dt="2024-10-14T15:49:13.162" v="12915" actId="1076"/>
          <ac:spMkLst>
            <pc:docMk/>
            <pc:sldMk cId="1435705269" sldId="414"/>
            <ac:spMk id="18" creationId="{2A4DE959-E35A-9298-5EEA-B4B6703FFEB7}"/>
          </ac:spMkLst>
        </pc:spChg>
        <pc:spChg chg="add del mod">
          <ac:chgData name="蕭兆翔" userId="c09afb0b-60c9-45d8-81f2-4d7aa859f4bf" providerId="ADAL" clId="{4854481A-8E19-4E2D-80D3-255FC4688919}" dt="2024-10-14T15:48:16.721" v="12880" actId="478"/>
          <ac:spMkLst>
            <pc:docMk/>
            <pc:sldMk cId="1435705269" sldId="414"/>
            <ac:spMk id="19" creationId="{FE7BD7DF-5E32-F4D9-9F56-D3E24FD0865F}"/>
          </ac:spMkLst>
        </pc:spChg>
        <pc:spChg chg="add mod">
          <ac:chgData name="蕭兆翔" userId="c09afb0b-60c9-45d8-81f2-4d7aa859f4bf" providerId="ADAL" clId="{4854481A-8E19-4E2D-80D3-255FC4688919}" dt="2024-10-14T15:54:28.365" v="13105" actId="1076"/>
          <ac:spMkLst>
            <pc:docMk/>
            <pc:sldMk cId="1435705269" sldId="414"/>
            <ac:spMk id="21" creationId="{05101549-9F0F-F02B-F705-9ABC52CBE012}"/>
          </ac:spMkLst>
        </pc:spChg>
        <pc:spChg chg="add mod">
          <ac:chgData name="蕭兆翔" userId="c09afb0b-60c9-45d8-81f2-4d7aa859f4bf" providerId="ADAL" clId="{4854481A-8E19-4E2D-80D3-255FC4688919}" dt="2024-10-14T15:54:28.365" v="13105" actId="1076"/>
          <ac:spMkLst>
            <pc:docMk/>
            <pc:sldMk cId="1435705269" sldId="414"/>
            <ac:spMk id="22" creationId="{101E49AE-F9C5-0CDD-B012-C15DB735A2CD}"/>
          </ac:spMkLst>
        </pc:spChg>
        <pc:spChg chg="add mod">
          <ac:chgData name="蕭兆翔" userId="c09afb0b-60c9-45d8-81f2-4d7aa859f4bf" providerId="ADAL" clId="{4854481A-8E19-4E2D-80D3-255FC4688919}" dt="2024-10-14T15:54:48.774" v="13125" actId="1076"/>
          <ac:spMkLst>
            <pc:docMk/>
            <pc:sldMk cId="1435705269" sldId="414"/>
            <ac:spMk id="26" creationId="{A1DD4F8F-EC04-8548-24D4-00A5BF5C5934}"/>
          </ac:spMkLst>
        </pc:spChg>
        <pc:graphicFrameChg chg="add mod modGraphic">
          <ac:chgData name="蕭兆翔" userId="c09afb0b-60c9-45d8-81f2-4d7aa859f4bf" providerId="ADAL" clId="{4854481A-8E19-4E2D-80D3-255FC4688919}" dt="2024-10-14T15:53:57.957" v="13069" actId="404"/>
          <ac:graphicFrameMkLst>
            <pc:docMk/>
            <pc:sldMk cId="1435705269" sldId="414"/>
            <ac:graphicFrameMk id="23" creationId="{376148C9-6E0B-F77F-3F9A-2727E4AB3778}"/>
          </ac:graphicFrameMkLst>
        </pc:graphicFrameChg>
        <pc:graphicFrameChg chg="add del mod">
          <ac:chgData name="蕭兆翔" userId="c09afb0b-60c9-45d8-81f2-4d7aa859f4bf" providerId="ADAL" clId="{4854481A-8E19-4E2D-80D3-255FC4688919}" dt="2024-10-14T15:52:30.678" v="13002" actId="478"/>
          <ac:graphicFrameMkLst>
            <pc:docMk/>
            <pc:sldMk cId="1435705269" sldId="414"/>
            <ac:graphicFrameMk id="24" creationId="{09D8D9F9-C005-C1A6-086D-6955DA91A000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15:54:25.684" v="13104" actId="20577"/>
          <ac:graphicFrameMkLst>
            <pc:docMk/>
            <pc:sldMk cId="1435705269" sldId="414"/>
            <ac:graphicFrameMk id="25" creationId="{42F069DB-A0CD-1EC1-F8B4-B3F4D620E6DD}"/>
          </ac:graphicFrameMkLst>
        </pc:graphicFrameChg>
        <pc:picChg chg="add mod">
          <ac:chgData name="蕭兆翔" userId="c09afb0b-60c9-45d8-81f2-4d7aa859f4bf" providerId="ADAL" clId="{4854481A-8E19-4E2D-80D3-255FC4688919}" dt="2024-10-14T15:54:30.059" v="13106" actId="1076"/>
          <ac:picMkLst>
            <pc:docMk/>
            <pc:sldMk cId="1435705269" sldId="414"/>
            <ac:picMk id="14" creationId="{E7E6E65F-1F3C-7FF1-CFF4-824D97C12D9B}"/>
          </ac:picMkLst>
        </pc:picChg>
      </pc:sldChg>
      <pc:sldChg chg="addSp delSp modSp new mod">
        <pc:chgData name="蕭兆翔" userId="c09afb0b-60c9-45d8-81f2-4d7aa859f4bf" providerId="ADAL" clId="{4854481A-8E19-4E2D-80D3-255FC4688919}" dt="2024-10-15T09:51:19.388" v="15749" actId="1076"/>
        <pc:sldMkLst>
          <pc:docMk/>
          <pc:sldMk cId="1069791148" sldId="415"/>
        </pc:sldMkLst>
        <pc:spChg chg="add mod">
          <ac:chgData name="蕭兆翔" userId="c09afb0b-60c9-45d8-81f2-4d7aa859f4bf" providerId="ADAL" clId="{4854481A-8E19-4E2D-80D3-255FC4688919}" dt="2024-10-15T09:51:11.585" v="15747" actId="1076"/>
          <ac:spMkLst>
            <pc:docMk/>
            <pc:sldMk cId="1069791148" sldId="415"/>
            <ac:spMk id="3" creationId="{F1DA37F1-B711-C77A-3D36-0C28FA75BA82}"/>
          </ac:spMkLst>
        </pc:spChg>
        <pc:spChg chg="add del mod">
          <ac:chgData name="蕭兆翔" userId="c09afb0b-60c9-45d8-81f2-4d7aa859f4bf" providerId="ADAL" clId="{4854481A-8E19-4E2D-80D3-255FC4688919}" dt="2024-10-14T16:17:48.986" v="13560" actId="478"/>
          <ac:spMkLst>
            <pc:docMk/>
            <pc:sldMk cId="1069791148" sldId="415"/>
            <ac:spMk id="4" creationId="{FD8BFF97-5D33-896B-D67B-2CE734A14660}"/>
          </ac:spMkLst>
        </pc:spChg>
        <pc:spChg chg="add mod">
          <ac:chgData name="蕭兆翔" userId="c09afb0b-60c9-45d8-81f2-4d7aa859f4bf" providerId="ADAL" clId="{4854481A-8E19-4E2D-80D3-255FC4688919}" dt="2024-10-14T15:59:16.425" v="13188"/>
          <ac:spMkLst>
            <pc:docMk/>
            <pc:sldMk cId="1069791148" sldId="415"/>
            <ac:spMk id="5" creationId="{FA3AC13F-5406-8D66-6B88-CCDF229D3D6D}"/>
          </ac:spMkLst>
        </pc:spChg>
        <pc:spChg chg="add mod">
          <ac:chgData name="蕭兆翔" userId="c09afb0b-60c9-45d8-81f2-4d7aa859f4bf" providerId="ADAL" clId="{4854481A-8E19-4E2D-80D3-255FC4688919}" dt="2024-10-14T15:59:50.214" v="13284" actId="1076"/>
          <ac:spMkLst>
            <pc:docMk/>
            <pc:sldMk cId="1069791148" sldId="415"/>
            <ac:spMk id="7" creationId="{EAFCD757-8E50-F88F-6FCC-D3FF42982D3D}"/>
          </ac:spMkLst>
        </pc:spChg>
        <pc:spChg chg="add del mod">
          <ac:chgData name="蕭兆翔" userId="c09afb0b-60c9-45d8-81f2-4d7aa859f4bf" providerId="ADAL" clId="{4854481A-8E19-4E2D-80D3-255FC4688919}" dt="2024-10-14T16:03:13.623" v="13332" actId="478"/>
          <ac:spMkLst>
            <pc:docMk/>
            <pc:sldMk cId="1069791148" sldId="415"/>
            <ac:spMk id="8" creationId="{D11736FB-F595-300C-0F47-0DAE7DACE899}"/>
          </ac:spMkLst>
        </pc:spChg>
        <pc:spChg chg="add del mod">
          <ac:chgData name="蕭兆翔" userId="c09afb0b-60c9-45d8-81f2-4d7aa859f4bf" providerId="ADAL" clId="{4854481A-8E19-4E2D-80D3-255FC4688919}" dt="2024-10-14T16:03:15.209" v="13333" actId="478"/>
          <ac:spMkLst>
            <pc:docMk/>
            <pc:sldMk cId="1069791148" sldId="415"/>
            <ac:spMk id="9" creationId="{CEFA2796-9203-8D9E-B71D-22DC09DD7D20}"/>
          </ac:spMkLst>
        </pc:spChg>
        <pc:spChg chg="add del mod">
          <ac:chgData name="蕭兆翔" userId="c09afb0b-60c9-45d8-81f2-4d7aa859f4bf" providerId="ADAL" clId="{4854481A-8E19-4E2D-80D3-255FC4688919}" dt="2024-10-14T16:03:13.623" v="13332" actId="478"/>
          <ac:spMkLst>
            <pc:docMk/>
            <pc:sldMk cId="1069791148" sldId="415"/>
            <ac:spMk id="10" creationId="{A68264DE-31C9-934A-82BB-C9C18501250A}"/>
          </ac:spMkLst>
        </pc:spChg>
        <pc:spChg chg="add del mod">
          <ac:chgData name="蕭兆翔" userId="c09afb0b-60c9-45d8-81f2-4d7aa859f4bf" providerId="ADAL" clId="{4854481A-8E19-4E2D-80D3-255FC4688919}" dt="2024-10-14T16:03:17.642" v="13334" actId="478"/>
          <ac:spMkLst>
            <pc:docMk/>
            <pc:sldMk cId="1069791148" sldId="415"/>
            <ac:spMk id="11" creationId="{EBA977E9-13D0-EDD8-E1AC-1F3124522534}"/>
          </ac:spMkLst>
        </pc:spChg>
        <pc:spChg chg="add del mod">
          <ac:chgData name="蕭兆翔" userId="c09afb0b-60c9-45d8-81f2-4d7aa859f4bf" providerId="ADAL" clId="{4854481A-8E19-4E2D-80D3-255FC4688919}" dt="2024-10-14T16:28:59.737" v="13610" actId="478"/>
          <ac:spMkLst>
            <pc:docMk/>
            <pc:sldMk cId="1069791148" sldId="415"/>
            <ac:spMk id="121" creationId="{72A8B3A5-1699-FDBA-B755-2869FC88704F}"/>
          </ac:spMkLst>
        </pc:spChg>
        <pc:spChg chg="add mod ord">
          <ac:chgData name="蕭兆翔" userId="c09afb0b-60c9-45d8-81f2-4d7aa859f4bf" providerId="ADAL" clId="{4854481A-8E19-4E2D-80D3-255FC4688919}" dt="2024-10-14T16:29:32.127" v="13629" actId="1076"/>
          <ac:spMkLst>
            <pc:docMk/>
            <pc:sldMk cId="1069791148" sldId="415"/>
            <ac:spMk id="122" creationId="{4BAF1222-6407-5E73-040A-136DCAF8A220}"/>
          </ac:spMkLst>
        </pc:spChg>
        <pc:spChg chg="add mod">
          <ac:chgData name="蕭兆翔" userId="c09afb0b-60c9-45d8-81f2-4d7aa859f4bf" providerId="ADAL" clId="{4854481A-8E19-4E2D-80D3-255FC4688919}" dt="2024-10-14T16:28:55.911" v="13607" actId="1076"/>
          <ac:spMkLst>
            <pc:docMk/>
            <pc:sldMk cId="1069791148" sldId="415"/>
            <ac:spMk id="123" creationId="{12B16EA3-886B-7A1C-5D2E-0901D5996768}"/>
          </ac:spMkLst>
        </pc:spChg>
        <pc:spChg chg="add mod">
          <ac:chgData name="蕭兆翔" userId="c09afb0b-60c9-45d8-81f2-4d7aa859f4bf" providerId="ADAL" clId="{4854481A-8E19-4E2D-80D3-255FC4688919}" dt="2024-10-14T16:29:32.127" v="13629" actId="1076"/>
          <ac:spMkLst>
            <pc:docMk/>
            <pc:sldMk cId="1069791148" sldId="415"/>
            <ac:spMk id="131" creationId="{7C0E9FDF-F321-0362-AB31-5635A1436027}"/>
          </ac:spMkLst>
        </pc:spChg>
        <pc:spChg chg="add mod">
          <ac:chgData name="蕭兆翔" userId="c09afb0b-60c9-45d8-81f2-4d7aa859f4bf" providerId="ADAL" clId="{4854481A-8E19-4E2D-80D3-255FC4688919}" dt="2024-10-15T09:51:19.388" v="15749" actId="1076"/>
          <ac:spMkLst>
            <pc:docMk/>
            <pc:sldMk cId="1069791148" sldId="415"/>
            <ac:spMk id="132" creationId="{BEB5B05D-9235-00AE-0FAB-FBC97B8761DF}"/>
          </ac:spMkLst>
        </pc:spChg>
        <pc:spChg chg="add mod">
          <ac:chgData name="蕭兆翔" userId="c09afb0b-60c9-45d8-81f2-4d7aa859f4bf" providerId="ADAL" clId="{4854481A-8E19-4E2D-80D3-255FC4688919}" dt="2024-10-14T16:31:33.203" v="13702" actId="207"/>
          <ac:spMkLst>
            <pc:docMk/>
            <pc:sldMk cId="1069791148" sldId="415"/>
            <ac:spMk id="133" creationId="{2BA05471-0249-4E53-B478-F48337631291}"/>
          </ac:spMkLst>
        </pc:spChg>
        <pc:grpChg chg="add del mod">
          <ac:chgData name="蕭兆翔" userId="c09afb0b-60c9-45d8-81f2-4d7aa859f4bf" providerId="ADAL" clId="{4854481A-8E19-4E2D-80D3-255FC4688919}" dt="2024-10-14T16:10:42.001" v="13415" actId="165"/>
          <ac:grpSpMkLst>
            <pc:docMk/>
            <pc:sldMk cId="1069791148" sldId="415"/>
            <ac:grpSpMk id="74" creationId="{A016123C-4A96-7688-F3BB-42A5494399ED}"/>
          </ac:grpSpMkLst>
        </pc:grpChg>
        <pc:picChg chg="add mod">
          <ac:chgData name="蕭兆翔" userId="c09afb0b-60c9-45d8-81f2-4d7aa859f4bf" providerId="ADAL" clId="{4854481A-8E19-4E2D-80D3-255FC4688919}" dt="2024-10-14T16:28:52.712" v="13606" actId="1076"/>
          <ac:picMkLst>
            <pc:docMk/>
            <pc:sldMk cId="1069791148" sldId="415"/>
            <ac:picMk id="6" creationId="{F0E7B000-F05A-5F0C-8908-0841AF380327}"/>
          </ac:picMkLst>
        </pc:picChg>
        <pc:picChg chg="add mod">
          <ac:chgData name="蕭兆翔" userId="c09afb0b-60c9-45d8-81f2-4d7aa859f4bf" providerId="ADAL" clId="{4854481A-8E19-4E2D-80D3-255FC4688919}" dt="2024-10-14T16:29:32.127" v="13629" actId="1076"/>
          <ac:picMkLst>
            <pc:docMk/>
            <pc:sldMk cId="1069791148" sldId="415"/>
            <ac:picMk id="18434" creationId="{5CE4DAD4-3398-AE91-E06B-64D4AB17F58A}"/>
          </ac:picMkLst>
        </pc:pic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13" creationId="{8E539D7A-C09B-A898-1B9D-6E7BE9678295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14" creationId="{850A6E27-6A24-36AE-F81B-9737BD926F03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17" creationId="{92EF866A-A6B4-DC9C-13F0-F657E068CBF6}"/>
          </ac:cxnSpMkLst>
        </pc:cxnChg>
        <pc:cxnChg chg="add del mod">
          <ac:chgData name="蕭兆翔" userId="c09afb0b-60c9-45d8-81f2-4d7aa859f4bf" providerId="ADAL" clId="{4854481A-8E19-4E2D-80D3-255FC4688919}" dt="2024-10-14T16:03:33.744" v="13343" actId="478"/>
          <ac:cxnSpMkLst>
            <pc:docMk/>
            <pc:sldMk cId="1069791148" sldId="415"/>
            <ac:cxnSpMk id="20" creationId="{69972DC7-5E8C-938F-FD28-5CA597EAE412}"/>
          </ac:cxnSpMkLst>
        </pc:cxnChg>
        <pc:cxnChg chg="add del mod">
          <ac:chgData name="蕭兆翔" userId="c09afb0b-60c9-45d8-81f2-4d7aa859f4bf" providerId="ADAL" clId="{4854481A-8E19-4E2D-80D3-255FC4688919}" dt="2024-10-14T16:08:18.142" v="13378" actId="478"/>
          <ac:cxnSpMkLst>
            <pc:docMk/>
            <pc:sldMk cId="1069791148" sldId="415"/>
            <ac:cxnSpMk id="22" creationId="{CA0EA29C-39DF-4EBF-B1EF-53B76F02A120}"/>
          </ac:cxnSpMkLst>
        </pc:cxnChg>
        <pc:cxnChg chg="add del mod">
          <ac:chgData name="蕭兆翔" userId="c09afb0b-60c9-45d8-81f2-4d7aa859f4bf" providerId="ADAL" clId="{4854481A-8E19-4E2D-80D3-255FC4688919}" dt="2024-10-14T16:08:24.425" v="13379" actId="478"/>
          <ac:cxnSpMkLst>
            <pc:docMk/>
            <pc:sldMk cId="1069791148" sldId="415"/>
            <ac:cxnSpMk id="25" creationId="{31D325C2-8CA5-496C-79CD-7AA0528F07BD}"/>
          </ac:cxnSpMkLst>
        </pc:cxnChg>
        <pc:cxnChg chg="add del mod">
          <ac:chgData name="蕭兆翔" userId="c09afb0b-60c9-45d8-81f2-4d7aa859f4bf" providerId="ADAL" clId="{4854481A-8E19-4E2D-80D3-255FC4688919}" dt="2024-10-14T16:08:24.425" v="13379" actId="478"/>
          <ac:cxnSpMkLst>
            <pc:docMk/>
            <pc:sldMk cId="1069791148" sldId="415"/>
            <ac:cxnSpMk id="26" creationId="{92651BF1-0725-6F39-E9BD-CFBC2FB9FD3E}"/>
          </ac:cxnSpMkLst>
        </pc:cxnChg>
        <pc:cxnChg chg="add del mod">
          <ac:chgData name="蕭兆翔" userId="c09afb0b-60c9-45d8-81f2-4d7aa859f4bf" providerId="ADAL" clId="{4854481A-8E19-4E2D-80D3-255FC4688919}" dt="2024-10-14T16:08:24.425" v="13379" actId="478"/>
          <ac:cxnSpMkLst>
            <pc:docMk/>
            <pc:sldMk cId="1069791148" sldId="415"/>
            <ac:cxnSpMk id="27" creationId="{417333E4-6559-C4A2-D44A-F7A19816368D}"/>
          </ac:cxnSpMkLst>
        </pc:cxnChg>
        <pc:cxnChg chg="add del mod">
          <ac:chgData name="蕭兆翔" userId="c09afb0b-60c9-45d8-81f2-4d7aa859f4bf" providerId="ADAL" clId="{4854481A-8E19-4E2D-80D3-255FC4688919}" dt="2024-10-14T16:08:24.425" v="13379" actId="478"/>
          <ac:cxnSpMkLst>
            <pc:docMk/>
            <pc:sldMk cId="1069791148" sldId="415"/>
            <ac:cxnSpMk id="28" creationId="{977E8C86-3E74-5798-8426-BD66E02617EC}"/>
          </ac:cxnSpMkLst>
        </pc:cxnChg>
        <pc:cxnChg chg="add del mod">
          <ac:chgData name="蕭兆翔" userId="c09afb0b-60c9-45d8-81f2-4d7aa859f4bf" providerId="ADAL" clId="{4854481A-8E19-4E2D-80D3-255FC4688919}" dt="2024-10-14T16:08:17.517" v="13377" actId="478"/>
          <ac:cxnSpMkLst>
            <pc:docMk/>
            <pc:sldMk cId="1069791148" sldId="415"/>
            <ac:cxnSpMk id="30" creationId="{A9ED7EB6-91A6-8752-091E-A4AA4AE9D435}"/>
          </ac:cxnSpMkLst>
        </pc:cxnChg>
        <pc:cxnChg chg="add del mod">
          <ac:chgData name="蕭兆翔" userId="c09afb0b-60c9-45d8-81f2-4d7aa859f4bf" providerId="ADAL" clId="{4854481A-8E19-4E2D-80D3-255FC4688919}" dt="2024-10-14T16:06:14.851" v="13372" actId="478"/>
          <ac:cxnSpMkLst>
            <pc:docMk/>
            <pc:sldMk cId="1069791148" sldId="415"/>
            <ac:cxnSpMk id="37" creationId="{C2C12598-17FA-BC21-C034-313244C334F4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42" creationId="{C8F44ED3-73D8-51E1-1660-C32CD1E1A526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43" creationId="{FB934012-7595-6DF5-9E9F-73A90B373482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44" creationId="{C153A681-ACE6-01A1-FD28-DB6F02FD3462}"/>
          </ac:cxnSpMkLst>
        </pc:cxnChg>
        <pc:cxnChg chg="add del mod">
          <ac:chgData name="蕭兆翔" userId="c09afb0b-60c9-45d8-81f2-4d7aa859f4bf" providerId="ADAL" clId="{4854481A-8E19-4E2D-80D3-255FC4688919}" dt="2024-10-14T16:10:06.999" v="13408" actId="478"/>
          <ac:cxnSpMkLst>
            <pc:docMk/>
            <pc:sldMk cId="1069791148" sldId="415"/>
            <ac:cxnSpMk id="46" creationId="{AD225938-C9AC-85C4-94F1-C02D3DE440E0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47" creationId="{FBD681D4-9D00-B7A2-7300-88BEE815B45E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48" creationId="{8900A381-989E-C6E9-1611-8CCCE54F077D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49" creationId="{5DD97309-EBCD-B73B-BB29-C907D10D38CF}"/>
          </ac:cxnSpMkLst>
        </pc:cxnChg>
        <pc:cxnChg chg="add del mod">
          <ac:chgData name="蕭兆翔" userId="c09afb0b-60c9-45d8-81f2-4d7aa859f4bf" providerId="ADAL" clId="{4854481A-8E19-4E2D-80D3-255FC4688919}" dt="2024-10-14T16:09:28.071" v="13395" actId="478"/>
          <ac:cxnSpMkLst>
            <pc:docMk/>
            <pc:sldMk cId="1069791148" sldId="415"/>
            <ac:cxnSpMk id="50" creationId="{53FC4442-2A19-A783-C920-208F2A1B87F2}"/>
          </ac:cxnSpMkLst>
        </pc:cxnChg>
        <pc:cxnChg chg="add mod">
          <ac:chgData name="蕭兆翔" userId="c09afb0b-60c9-45d8-81f2-4d7aa859f4bf" providerId="ADAL" clId="{4854481A-8E19-4E2D-80D3-255FC4688919}" dt="2024-10-14T16:09:24.923" v="13394" actId="1076"/>
          <ac:cxnSpMkLst>
            <pc:docMk/>
            <pc:sldMk cId="1069791148" sldId="415"/>
            <ac:cxnSpMk id="51" creationId="{FA38F75F-781A-B5D3-4C00-03F678529B68}"/>
          </ac:cxnSpMkLst>
        </pc:cxnChg>
        <pc:cxnChg chg="add mod">
          <ac:chgData name="蕭兆翔" userId="c09afb0b-60c9-45d8-81f2-4d7aa859f4bf" providerId="ADAL" clId="{4854481A-8E19-4E2D-80D3-255FC4688919}" dt="2024-10-14T16:09:24.923" v="13394" actId="1076"/>
          <ac:cxnSpMkLst>
            <pc:docMk/>
            <pc:sldMk cId="1069791148" sldId="415"/>
            <ac:cxnSpMk id="52" creationId="{7625C30A-B8DA-7988-B891-B2BFA833EFFE}"/>
          </ac:cxnSpMkLst>
        </pc:cxnChg>
        <pc:cxnChg chg="add del mod">
          <ac:chgData name="蕭兆翔" userId="c09afb0b-60c9-45d8-81f2-4d7aa859f4bf" providerId="ADAL" clId="{4854481A-8E19-4E2D-80D3-255FC4688919}" dt="2024-10-14T16:09:50.359" v="13401" actId="478"/>
          <ac:cxnSpMkLst>
            <pc:docMk/>
            <pc:sldMk cId="1069791148" sldId="415"/>
            <ac:cxnSpMk id="53" creationId="{8B6682C4-B31C-5E0F-43EF-643602020A01}"/>
          </ac:cxnSpMkLst>
        </pc:cxnChg>
        <pc:cxnChg chg="add del mod">
          <ac:chgData name="蕭兆翔" userId="c09afb0b-60c9-45d8-81f2-4d7aa859f4bf" providerId="ADAL" clId="{4854481A-8E19-4E2D-80D3-255FC4688919}" dt="2024-10-14T16:09:50.710" v="13402" actId="478"/>
          <ac:cxnSpMkLst>
            <pc:docMk/>
            <pc:sldMk cId="1069791148" sldId="415"/>
            <ac:cxnSpMk id="54" creationId="{69DB309A-3235-F1AF-BE46-07F8C9E57335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55" creationId="{C4328C20-AE58-1A5D-2981-7E5328BE730D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56" creationId="{A97D424D-5BF4-474E-39B0-A9D4BE202512}"/>
          </ac:cxnSpMkLst>
        </pc:cxnChg>
        <pc:cxnChg chg="add del mod">
          <ac:chgData name="蕭兆翔" userId="c09afb0b-60c9-45d8-81f2-4d7aa859f4bf" providerId="ADAL" clId="{4854481A-8E19-4E2D-80D3-255FC4688919}" dt="2024-10-14T16:09:56.802" v="13405" actId="478"/>
          <ac:cxnSpMkLst>
            <pc:docMk/>
            <pc:sldMk cId="1069791148" sldId="415"/>
            <ac:cxnSpMk id="57" creationId="{6EABB4E3-214C-3A98-9F5D-C88B83749645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58" creationId="{4F215108-E8D0-EB7D-D0EC-7182793D4498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59" creationId="{3BDC7BAA-1493-F6A1-B985-6246AB3FEBD0}"/>
          </ac:cxnSpMkLst>
        </pc:cxnChg>
        <pc:cxnChg chg="add del mod">
          <ac:chgData name="蕭兆翔" userId="c09afb0b-60c9-45d8-81f2-4d7aa859f4bf" providerId="ADAL" clId="{4854481A-8E19-4E2D-80D3-255FC4688919}" dt="2024-10-14T16:10:43.987" v="13416" actId="478"/>
          <ac:cxnSpMkLst>
            <pc:docMk/>
            <pc:sldMk cId="1069791148" sldId="415"/>
            <ac:cxnSpMk id="60" creationId="{8AED719B-4A6A-3FA3-806E-A5C61A11126E}"/>
          </ac:cxnSpMkLst>
        </pc:cxnChg>
        <pc:cxnChg chg="add del mod">
          <ac:chgData name="蕭兆翔" userId="c09afb0b-60c9-45d8-81f2-4d7aa859f4bf" providerId="ADAL" clId="{4854481A-8E19-4E2D-80D3-255FC4688919}" dt="2024-10-14T16:10:46.062" v="13417" actId="478"/>
          <ac:cxnSpMkLst>
            <pc:docMk/>
            <pc:sldMk cId="1069791148" sldId="415"/>
            <ac:cxnSpMk id="61" creationId="{BD4A1D2A-B61C-DBF6-A6B5-69A96BCBAA36}"/>
          </ac:cxnSpMkLst>
        </pc:cxnChg>
        <pc:cxnChg chg="add del mod topLvl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62" creationId="{48D44FD2-5813-DB18-0FA7-8A42EF3B543D}"/>
          </ac:cxnSpMkLst>
        </pc:cxnChg>
        <pc:cxnChg chg="add del mod topLvl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63" creationId="{1DA40864-482B-32A5-0AA0-8819404B117B}"/>
          </ac:cxnSpMkLst>
        </pc:cxnChg>
        <pc:cxnChg chg="add del mod topLvl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64" creationId="{C1F9BB9B-FEC3-E843-9919-E0CFAD0B8A5D}"/>
          </ac:cxnSpMkLst>
        </pc:cxnChg>
        <pc:cxnChg chg="add del mod topLvl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65" creationId="{DD37250A-E76D-5850-C0B6-4DE4B16A5149}"/>
          </ac:cxnSpMkLst>
        </pc:cxnChg>
        <pc:cxnChg chg="add del mod topLvl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66" creationId="{954290F8-B785-493E-3E74-CB06C4FC081C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76" creationId="{353F4EDD-AC7F-61F6-3DB7-45E38649B35D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84" creationId="{0E5985F3-270F-085F-DE5A-DA55B36D4BB8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103" creationId="{B8ECAA90-7A51-397E-E0C3-F0894E04B5EE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104" creationId="{64DBE43B-BBD0-CFB6-5979-7748962A1F93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107" creationId="{AE79B4E3-BBFC-B36D-5C25-5EC9EF5D41B1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108" creationId="{760EDF3C-B2B9-B9F5-91EF-F20A7B5D0F64}"/>
          </ac:cxnSpMkLst>
        </pc:cxnChg>
        <pc:cxnChg chg="add del mod">
          <ac:chgData name="蕭兆翔" userId="c09afb0b-60c9-45d8-81f2-4d7aa859f4bf" providerId="ADAL" clId="{4854481A-8E19-4E2D-80D3-255FC4688919}" dt="2024-10-14T16:28:46.465" v="13602" actId="478"/>
          <ac:cxnSpMkLst>
            <pc:docMk/>
            <pc:sldMk cId="1069791148" sldId="415"/>
            <ac:cxnSpMk id="116" creationId="{C59AAD9B-750D-D9B4-17E1-77553886D61A}"/>
          </ac:cxnSpMkLst>
        </pc:cxnChg>
        <pc:cxnChg chg="add del mod">
          <ac:chgData name="蕭兆翔" userId="c09afb0b-60c9-45d8-81f2-4d7aa859f4bf" providerId="ADAL" clId="{4854481A-8E19-4E2D-80D3-255FC4688919}" dt="2024-10-14T16:25:14.518" v="13576" actId="478"/>
          <ac:cxnSpMkLst>
            <pc:docMk/>
            <pc:sldMk cId="1069791148" sldId="415"/>
            <ac:cxnSpMk id="124" creationId="{181E00F2-27E0-E9FA-1525-4CBA21109F84}"/>
          </ac:cxnSpMkLst>
        </pc:cxnChg>
        <pc:cxnChg chg="add del mod">
          <ac:chgData name="蕭兆翔" userId="c09afb0b-60c9-45d8-81f2-4d7aa859f4bf" providerId="ADAL" clId="{4854481A-8E19-4E2D-80D3-255FC4688919}" dt="2024-10-14T16:25:14.518" v="13576" actId="478"/>
          <ac:cxnSpMkLst>
            <pc:docMk/>
            <pc:sldMk cId="1069791148" sldId="415"/>
            <ac:cxnSpMk id="125" creationId="{334BCD10-0200-E0E7-C736-F5C83F5A47BF}"/>
          </ac:cxnSpMkLst>
        </pc:cxnChg>
        <pc:cxnChg chg="add del mod">
          <ac:chgData name="蕭兆翔" userId="c09afb0b-60c9-45d8-81f2-4d7aa859f4bf" providerId="ADAL" clId="{4854481A-8E19-4E2D-80D3-255FC4688919}" dt="2024-10-14T16:25:14.518" v="13576" actId="478"/>
          <ac:cxnSpMkLst>
            <pc:docMk/>
            <pc:sldMk cId="1069791148" sldId="415"/>
            <ac:cxnSpMk id="126" creationId="{0E6AC3E8-0FE2-F07F-3559-724B75CA6FB0}"/>
          </ac:cxnSpMkLst>
        </pc:cxnChg>
        <pc:cxnChg chg="add del mod">
          <ac:chgData name="蕭兆翔" userId="c09afb0b-60c9-45d8-81f2-4d7aa859f4bf" providerId="ADAL" clId="{4854481A-8E19-4E2D-80D3-255FC4688919}" dt="2024-10-14T16:25:14.518" v="13576" actId="478"/>
          <ac:cxnSpMkLst>
            <pc:docMk/>
            <pc:sldMk cId="1069791148" sldId="415"/>
            <ac:cxnSpMk id="127" creationId="{CBEDF853-A9D5-B004-989C-26F19CC0C3E1}"/>
          </ac:cxnSpMkLst>
        </pc:cxnChg>
        <pc:cxnChg chg="add del mod">
          <ac:chgData name="蕭兆翔" userId="c09afb0b-60c9-45d8-81f2-4d7aa859f4bf" providerId="ADAL" clId="{4854481A-8E19-4E2D-80D3-255FC4688919}" dt="2024-10-14T16:25:14.518" v="13576" actId="478"/>
          <ac:cxnSpMkLst>
            <pc:docMk/>
            <pc:sldMk cId="1069791148" sldId="415"/>
            <ac:cxnSpMk id="128" creationId="{955017A3-D19A-D94B-AA43-F2BEA26A39A0}"/>
          </ac:cxnSpMkLst>
        </pc:cxnChg>
        <pc:cxnChg chg="add del mod">
          <ac:chgData name="蕭兆翔" userId="c09afb0b-60c9-45d8-81f2-4d7aa859f4bf" providerId="ADAL" clId="{4854481A-8E19-4E2D-80D3-255FC4688919}" dt="2024-10-14T16:25:14.518" v="13576" actId="478"/>
          <ac:cxnSpMkLst>
            <pc:docMk/>
            <pc:sldMk cId="1069791148" sldId="415"/>
            <ac:cxnSpMk id="129" creationId="{FD47BFF9-C1C8-8317-5F6E-8D30E3E687F2}"/>
          </ac:cxnSpMkLst>
        </pc:cxnChg>
        <pc:cxnChg chg="add del mod">
          <ac:chgData name="蕭兆翔" userId="c09afb0b-60c9-45d8-81f2-4d7aa859f4bf" providerId="ADAL" clId="{4854481A-8E19-4E2D-80D3-255FC4688919}" dt="2024-10-14T16:25:14.518" v="13576" actId="478"/>
          <ac:cxnSpMkLst>
            <pc:docMk/>
            <pc:sldMk cId="1069791148" sldId="415"/>
            <ac:cxnSpMk id="130" creationId="{009323FC-8D7A-88B9-3093-086E7660D8CD}"/>
          </ac:cxnSpMkLst>
        </pc:cxnChg>
      </pc:sldChg>
      <pc:sldChg chg="addSp delSp modSp add mod">
        <pc:chgData name="蕭兆翔" userId="c09afb0b-60c9-45d8-81f2-4d7aa859f4bf" providerId="ADAL" clId="{4854481A-8E19-4E2D-80D3-255FC4688919}" dt="2024-10-15T09:51:33.375" v="15754" actId="14100"/>
        <pc:sldMkLst>
          <pc:docMk/>
          <pc:sldMk cId="3056354556" sldId="416"/>
        </pc:sldMkLst>
        <pc:spChg chg="del">
          <ac:chgData name="蕭兆翔" userId="c09afb0b-60c9-45d8-81f2-4d7aa859f4bf" providerId="ADAL" clId="{4854481A-8E19-4E2D-80D3-255FC4688919}" dt="2024-10-14T16:32:37.144" v="13737" actId="478"/>
          <ac:spMkLst>
            <pc:docMk/>
            <pc:sldMk cId="3056354556" sldId="416"/>
            <ac:spMk id="3" creationId="{F1DA37F1-B711-C77A-3D36-0C28FA75BA82}"/>
          </ac:spMkLst>
        </pc:spChg>
        <pc:spChg chg="del mod">
          <ac:chgData name="蕭兆翔" userId="c09afb0b-60c9-45d8-81f2-4d7aa859f4bf" providerId="ADAL" clId="{4854481A-8E19-4E2D-80D3-255FC4688919}" dt="2024-10-14T16:32:36.164" v="13736" actId="478"/>
          <ac:spMkLst>
            <pc:docMk/>
            <pc:sldMk cId="3056354556" sldId="416"/>
            <ac:spMk id="4" creationId="{FD8BFF97-5D33-896B-D67B-2CE734A14660}"/>
          </ac:spMkLst>
        </pc:spChg>
        <pc:spChg chg="del">
          <ac:chgData name="蕭兆翔" userId="c09afb0b-60c9-45d8-81f2-4d7aa859f4bf" providerId="ADAL" clId="{4854481A-8E19-4E2D-80D3-255FC4688919}" dt="2024-10-14T16:36:51.147" v="13821" actId="478"/>
          <ac:spMkLst>
            <pc:docMk/>
            <pc:sldMk cId="3056354556" sldId="416"/>
            <ac:spMk id="7" creationId="{EAFCD757-8E50-F88F-6FCC-D3FF42982D3D}"/>
          </ac:spMkLst>
        </pc:spChg>
        <pc:spChg chg="mod">
          <ac:chgData name="蕭兆翔" userId="c09afb0b-60c9-45d8-81f2-4d7aa859f4bf" providerId="ADAL" clId="{4854481A-8E19-4E2D-80D3-255FC4688919}" dt="2024-10-15T09:51:33.375" v="15754" actId="14100"/>
          <ac:spMkLst>
            <pc:docMk/>
            <pc:sldMk cId="3056354556" sldId="416"/>
            <ac:spMk id="8" creationId="{D11736FB-F595-300C-0F47-0DAE7DACE899}"/>
          </ac:spMkLst>
        </pc:spChg>
        <pc:spChg chg="mod">
          <ac:chgData name="蕭兆翔" userId="c09afb0b-60c9-45d8-81f2-4d7aa859f4bf" providerId="ADAL" clId="{4854481A-8E19-4E2D-80D3-255FC4688919}" dt="2024-10-14T16:36:54.502" v="13822" actId="1076"/>
          <ac:spMkLst>
            <pc:docMk/>
            <pc:sldMk cId="3056354556" sldId="416"/>
            <ac:spMk id="9" creationId="{CEFA2796-9203-8D9E-B71D-22DC09DD7D20}"/>
          </ac:spMkLst>
        </pc:spChg>
        <pc:spChg chg="del mod">
          <ac:chgData name="蕭兆翔" userId="c09afb0b-60c9-45d8-81f2-4d7aa859f4bf" providerId="ADAL" clId="{4854481A-8E19-4E2D-80D3-255FC4688919}" dt="2024-10-14T16:32:34.167" v="13733" actId="478"/>
          <ac:spMkLst>
            <pc:docMk/>
            <pc:sldMk cId="3056354556" sldId="416"/>
            <ac:spMk id="10" creationId="{A68264DE-31C9-934A-82BB-C9C18501250A}"/>
          </ac:spMkLst>
        </pc:spChg>
        <pc:spChg chg="del mod">
          <ac:chgData name="蕭兆翔" userId="c09afb0b-60c9-45d8-81f2-4d7aa859f4bf" providerId="ADAL" clId="{4854481A-8E19-4E2D-80D3-255FC4688919}" dt="2024-10-14T16:32:34.978" v="13734" actId="478"/>
          <ac:spMkLst>
            <pc:docMk/>
            <pc:sldMk cId="3056354556" sldId="416"/>
            <ac:spMk id="11" creationId="{EBA977E9-13D0-EDD8-E1AC-1F3124522534}"/>
          </ac:spMkLst>
        </pc:spChg>
        <pc:spChg chg="add mod">
          <ac:chgData name="蕭兆翔" userId="c09afb0b-60c9-45d8-81f2-4d7aa859f4bf" providerId="ADAL" clId="{4854481A-8E19-4E2D-80D3-255FC4688919}" dt="2024-10-14T16:37:25.960" v="13835" actId="1076"/>
          <ac:spMkLst>
            <pc:docMk/>
            <pc:sldMk cId="3056354556" sldId="416"/>
            <ac:spMk id="12" creationId="{03F5C572-E632-8E75-5417-DAF658A6CE4E}"/>
          </ac:spMkLst>
        </pc:spChg>
        <pc:spChg chg="add mod">
          <ac:chgData name="蕭兆翔" userId="c09afb0b-60c9-45d8-81f2-4d7aa859f4bf" providerId="ADAL" clId="{4854481A-8E19-4E2D-80D3-255FC4688919}" dt="2024-10-14T16:37:25.960" v="13835" actId="1076"/>
          <ac:spMkLst>
            <pc:docMk/>
            <pc:sldMk cId="3056354556" sldId="416"/>
            <ac:spMk id="14" creationId="{68D10E77-B329-29DA-53E5-469ED852752E}"/>
          </ac:spMkLst>
        </pc:spChg>
        <pc:spChg chg="add mod">
          <ac:chgData name="蕭兆翔" userId="c09afb0b-60c9-45d8-81f2-4d7aa859f4bf" providerId="ADAL" clId="{4854481A-8E19-4E2D-80D3-255FC4688919}" dt="2024-10-14T16:48:05.998" v="14421"/>
          <ac:spMkLst>
            <pc:docMk/>
            <pc:sldMk cId="3056354556" sldId="416"/>
            <ac:spMk id="18" creationId="{CE6FB6C8-8A4D-0F67-D703-EF119F734E01}"/>
          </ac:spMkLst>
        </pc:spChg>
        <pc:spChg chg="add del mod">
          <ac:chgData name="蕭兆翔" userId="c09afb0b-60c9-45d8-81f2-4d7aa859f4bf" providerId="ADAL" clId="{4854481A-8E19-4E2D-80D3-255FC4688919}" dt="2024-10-14T16:38:26.874" v="13968" actId="478"/>
          <ac:spMkLst>
            <pc:docMk/>
            <pc:sldMk cId="3056354556" sldId="416"/>
            <ac:spMk id="19" creationId="{D6AF9F50-80AD-E19E-6518-7606D6F0C90C}"/>
          </ac:spMkLst>
        </pc:spChg>
        <pc:spChg chg="add mod">
          <ac:chgData name="蕭兆翔" userId="c09afb0b-60c9-45d8-81f2-4d7aa859f4bf" providerId="ADAL" clId="{4854481A-8E19-4E2D-80D3-255FC4688919}" dt="2024-10-14T16:45:00.450" v="14374" actId="207"/>
          <ac:spMkLst>
            <pc:docMk/>
            <pc:sldMk cId="3056354556" sldId="416"/>
            <ac:spMk id="21" creationId="{0F53AC55-EFD4-DDDF-2357-D90344273A8A}"/>
          </ac:spMkLst>
        </pc:spChg>
        <pc:graphicFrameChg chg="add mod modGraphic">
          <ac:chgData name="蕭兆翔" userId="c09afb0b-60c9-45d8-81f2-4d7aa859f4bf" providerId="ADAL" clId="{4854481A-8E19-4E2D-80D3-255FC4688919}" dt="2024-10-14T16:37:25.960" v="13835" actId="1076"/>
          <ac:graphicFrameMkLst>
            <pc:docMk/>
            <pc:sldMk cId="3056354556" sldId="416"/>
            <ac:graphicFrameMk id="15" creationId="{55AC9FE1-A847-F62A-3B33-C1C4BC51CCA8}"/>
          </ac:graphicFrameMkLst>
        </pc:graphicFrameChg>
        <pc:graphicFrameChg chg="add mod modGraphic">
          <ac:chgData name="蕭兆翔" userId="c09afb0b-60c9-45d8-81f2-4d7aa859f4bf" providerId="ADAL" clId="{4854481A-8E19-4E2D-80D3-255FC4688919}" dt="2024-10-14T16:39:17.314" v="14085" actId="1076"/>
          <ac:graphicFrameMkLst>
            <pc:docMk/>
            <pc:sldMk cId="3056354556" sldId="416"/>
            <ac:graphicFrameMk id="20" creationId="{5C04CA30-52EC-45D1-FD6B-AF01A1E73842}"/>
          </ac:graphicFrameMkLst>
        </pc:graphicFrameChg>
        <pc:picChg chg="del">
          <ac:chgData name="蕭兆翔" userId="c09afb0b-60c9-45d8-81f2-4d7aa859f4bf" providerId="ADAL" clId="{4854481A-8E19-4E2D-80D3-255FC4688919}" dt="2024-10-14T16:36:49.177" v="13820" actId="478"/>
          <ac:picMkLst>
            <pc:docMk/>
            <pc:sldMk cId="3056354556" sldId="416"/>
            <ac:picMk id="6" creationId="{F0E7B000-F05A-5F0C-8908-0841AF380327}"/>
          </ac:picMkLst>
        </pc:picChg>
        <pc:cxnChg chg="add mod">
          <ac:chgData name="蕭兆翔" userId="c09afb0b-60c9-45d8-81f2-4d7aa859f4bf" providerId="ADAL" clId="{4854481A-8E19-4E2D-80D3-255FC4688919}" dt="2024-10-14T16:38:12.489" v="13962" actId="1076"/>
          <ac:cxnSpMkLst>
            <pc:docMk/>
            <pc:sldMk cId="3056354556" sldId="416"/>
            <ac:cxnSpMk id="17" creationId="{B5166D71-CDED-22C3-7476-0B2B929C90C4}"/>
          </ac:cxnSpMkLst>
        </pc:cxnChg>
      </pc:sldChg>
      <pc:sldChg chg="addSp delSp modSp add mod">
        <pc:chgData name="蕭兆翔" userId="c09afb0b-60c9-45d8-81f2-4d7aa859f4bf" providerId="ADAL" clId="{4854481A-8E19-4E2D-80D3-255FC4688919}" dt="2024-10-15T09:51:53.910" v="15759" actId="14100"/>
        <pc:sldMkLst>
          <pc:docMk/>
          <pc:sldMk cId="360491489" sldId="417"/>
        </pc:sldMkLst>
        <pc:spChg chg="add mod">
          <ac:chgData name="蕭兆翔" userId="c09afb0b-60c9-45d8-81f2-4d7aa859f4bf" providerId="ADAL" clId="{4854481A-8E19-4E2D-80D3-255FC4688919}" dt="2024-10-14T16:44:55.427" v="14373" actId="207"/>
          <ac:spMkLst>
            <pc:docMk/>
            <pc:sldMk cId="360491489" sldId="417"/>
            <ac:spMk id="6" creationId="{41BBC6B0-7BD9-321C-54B6-B3A8D5247DBB}"/>
          </ac:spMkLst>
        </pc:spChg>
        <pc:spChg chg="add mod">
          <ac:chgData name="蕭兆翔" userId="c09afb0b-60c9-45d8-81f2-4d7aa859f4bf" providerId="ADAL" clId="{4854481A-8E19-4E2D-80D3-255FC4688919}" dt="2024-10-14T16:43:55.637" v="14366" actId="1076"/>
          <ac:spMkLst>
            <pc:docMk/>
            <pc:sldMk cId="360491489" sldId="417"/>
            <ac:spMk id="7" creationId="{50DBF6B2-A767-2268-96C7-A7A8792DD06D}"/>
          </ac:spMkLst>
        </pc:spChg>
        <pc:spChg chg="mod">
          <ac:chgData name="蕭兆翔" userId="c09afb0b-60c9-45d8-81f2-4d7aa859f4bf" providerId="ADAL" clId="{4854481A-8E19-4E2D-80D3-255FC4688919}" dt="2024-10-15T09:51:53.910" v="15759" actId="14100"/>
          <ac:spMkLst>
            <pc:docMk/>
            <pc:sldMk cId="360491489" sldId="417"/>
            <ac:spMk id="8" creationId="{D11736FB-F595-300C-0F47-0DAE7DACE899}"/>
          </ac:spMkLst>
        </pc:spChg>
        <pc:spChg chg="mod">
          <ac:chgData name="蕭兆翔" userId="c09afb0b-60c9-45d8-81f2-4d7aa859f4bf" providerId="ADAL" clId="{4854481A-8E19-4E2D-80D3-255FC4688919}" dt="2024-10-14T16:41:35.416" v="14162" actId="1076"/>
          <ac:spMkLst>
            <pc:docMk/>
            <pc:sldMk cId="360491489" sldId="417"/>
            <ac:spMk id="9" creationId="{CEFA2796-9203-8D9E-B71D-22DC09DD7D20}"/>
          </ac:spMkLst>
        </pc:spChg>
        <pc:spChg chg="del">
          <ac:chgData name="蕭兆翔" userId="c09afb0b-60c9-45d8-81f2-4d7aa859f4bf" providerId="ADAL" clId="{4854481A-8E19-4E2D-80D3-255FC4688919}" dt="2024-10-14T16:39:59.851" v="14113" actId="478"/>
          <ac:spMkLst>
            <pc:docMk/>
            <pc:sldMk cId="360491489" sldId="417"/>
            <ac:spMk id="12" creationId="{03F5C572-E632-8E75-5417-DAF658A6CE4E}"/>
          </ac:spMkLst>
        </pc:spChg>
        <pc:spChg chg="add mod">
          <ac:chgData name="蕭兆翔" userId="c09afb0b-60c9-45d8-81f2-4d7aa859f4bf" providerId="ADAL" clId="{4854481A-8E19-4E2D-80D3-255FC4688919}" dt="2024-10-14T16:45:48.581" v="14402" actId="207"/>
          <ac:spMkLst>
            <pc:docMk/>
            <pc:sldMk cId="360491489" sldId="417"/>
            <ac:spMk id="13" creationId="{56458C14-84BE-5973-3000-B78CB67327BC}"/>
          </ac:spMkLst>
        </pc:spChg>
        <pc:spChg chg="del">
          <ac:chgData name="蕭兆翔" userId="c09afb0b-60c9-45d8-81f2-4d7aa859f4bf" providerId="ADAL" clId="{4854481A-8E19-4E2D-80D3-255FC4688919}" dt="2024-10-14T16:40:00.844" v="14114" actId="478"/>
          <ac:spMkLst>
            <pc:docMk/>
            <pc:sldMk cId="360491489" sldId="417"/>
            <ac:spMk id="14" creationId="{68D10E77-B329-29DA-53E5-469ED852752E}"/>
          </ac:spMkLst>
        </pc:spChg>
        <pc:spChg chg="add mod">
          <ac:chgData name="蕭兆翔" userId="c09afb0b-60c9-45d8-81f2-4d7aa859f4bf" providerId="ADAL" clId="{4854481A-8E19-4E2D-80D3-255FC4688919}" dt="2024-10-14T16:45:56.257" v="14420" actId="20577"/>
          <ac:spMkLst>
            <pc:docMk/>
            <pc:sldMk cId="360491489" sldId="417"/>
            <ac:spMk id="16" creationId="{9F6AB129-4B50-3E53-1A4C-7F4D5DE750E1}"/>
          </ac:spMkLst>
        </pc:spChg>
        <pc:spChg chg="del">
          <ac:chgData name="蕭兆翔" userId="c09afb0b-60c9-45d8-81f2-4d7aa859f4bf" providerId="ADAL" clId="{4854481A-8E19-4E2D-80D3-255FC4688919}" dt="2024-10-14T16:40:34.108" v="14137" actId="478"/>
          <ac:spMkLst>
            <pc:docMk/>
            <pc:sldMk cId="360491489" sldId="417"/>
            <ac:spMk id="18" creationId="{CE6FB6C8-8A4D-0F67-D703-EF119F734E01}"/>
          </ac:spMkLst>
        </pc:spChg>
        <pc:graphicFrameChg chg="del">
          <ac:chgData name="蕭兆翔" userId="c09afb0b-60c9-45d8-81f2-4d7aa859f4bf" providerId="ADAL" clId="{4854481A-8E19-4E2D-80D3-255FC4688919}" dt="2024-10-14T16:40:02.020" v="14115" actId="478"/>
          <ac:graphicFrameMkLst>
            <pc:docMk/>
            <pc:sldMk cId="360491489" sldId="417"/>
            <ac:graphicFrameMk id="15" creationId="{55AC9FE1-A847-F62A-3B33-C1C4BC51CCA8}"/>
          </ac:graphicFrameMkLst>
        </pc:graphicFrameChg>
        <pc:graphicFrameChg chg="mod modGraphic">
          <ac:chgData name="蕭兆翔" userId="c09afb0b-60c9-45d8-81f2-4d7aa859f4bf" providerId="ADAL" clId="{4854481A-8E19-4E2D-80D3-255FC4688919}" dt="2024-10-14T16:41:35.416" v="14162" actId="1076"/>
          <ac:graphicFrameMkLst>
            <pc:docMk/>
            <pc:sldMk cId="360491489" sldId="417"/>
            <ac:graphicFrameMk id="20" creationId="{5C04CA30-52EC-45D1-FD6B-AF01A1E73842}"/>
          </ac:graphicFrameMkLst>
        </pc:graphicFrameChg>
        <pc:picChg chg="add mod">
          <ac:chgData name="蕭兆翔" userId="c09afb0b-60c9-45d8-81f2-4d7aa859f4bf" providerId="ADAL" clId="{4854481A-8E19-4E2D-80D3-255FC4688919}" dt="2024-10-14T16:45:34.881" v="14375" actId="1076"/>
          <ac:picMkLst>
            <pc:docMk/>
            <pc:sldMk cId="360491489" sldId="417"/>
            <ac:picMk id="3" creationId="{A8550500-57CC-4C11-DE2F-BA51447B06E3}"/>
          </ac:picMkLst>
        </pc:picChg>
        <pc:picChg chg="add mod">
          <ac:chgData name="蕭兆翔" userId="c09afb0b-60c9-45d8-81f2-4d7aa859f4bf" providerId="ADAL" clId="{4854481A-8E19-4E2D-80D3-255FC4688919}" dt="2024-10-14T16:45:36.438" v="14376" actId="1076"/>
          <ac:picMkLst>
            <pc:docMk/>
            <pc:sldMk cId="360491489" sldId="417"/>
            <ac:picMk id="4" creationId="{F8A12AA2-BB2B-8003-5597-02F3BA09079B}"/>
          </ac:picMkLst>
        </pc:picChg>
        <pc:picChg chg="add mod">
          <ac:chgData name="蕭兆翔" userId="c09afb0b-60c9-45d8-81f2-4d7aa859f4bf" providerId="ADAL" clId="{4854481A-8E19-4E2D-80D3-255FC4688919}" dt="2024-10-14T16:45:50.687" v="14405" actId="571"/>
          <ac:picMkLst>
            <pc:docMk/>
            <pc:sldMk cId="360491489" sldId="417"/>
            <ac:picMk id="19" creationId="{CE05AE93-C7B5-E63D-AEDE-C7E73222D13E}"/>
          </ac:picMkLst>
        </pc:picChg>
        <pc:cxnChg chg="add mod">
          <ac:chgData name="蕭兆翔" userId="c09afb0b-60c9-45d8-81f2-4d7aa859f4bf" providerId="ADAL" clId="{4854481A-8E19-4E2D-80D3-255FC4688919}" dt="2024-10-14T16:43:53.533" v="14365" actId="693"/>
          <ac:cxnSpMkLst>
            <pc:docMk/>
            <pc:sldMk cId="360491489" sldId="417"/>
            <ac:cxnSpMk id="11" creationId="{27905959-C086-2113-8BC6-C2FD1A71EB8B}"/>
          </ac:cxnSpMkLst>
        </pc:cxnChg>
        <pc:cxnChg chg="del">
          <ac:chgData name="蕭兆翔" userId="c09afb0b-60c9-45d8-81f2-4d7aa859f4bf" providerId="ADAL" clId="{4854481A-8E19-4E2D-80D3-255FC4688919}" dt="2024-10-14T16:40:35.106" v="14138" actId="478"/>
          <ac:cxnSpMkLst>
            <pc:docMk/>
            <pc:sldMk cId="360491489" sldId="417"/>
            <ac:cxnSpMk id="17" creationId="{B5166D71-CDED-22C3-7476-0B2B929C90C4}"/>
          </ac:cxnSpMkLst>
        </pc:cxnChg>
      </pc:sldChg>
      <pc:sldChg chg="addSp delSp modSp new del">
        <pc:chgData name="蕭兆翔" userId="c09afb0b-60c9-45d8-81f2-4d7aa859f4bf" providerId="ADAL" clId="{4854481A-8E19-4E2D-80D3-255FC4688919}" dt="2024-10-14T16:31:37.158" v="13703" actId="47"/>
        <pc:sldMkLst>
          <pc:docMk/>
          <pc:sldMk cId="1401658356" sldId="417"/>
        </pc:sldMkLst>
        <pc:picChg chg="add del mod">
          <ac:chgData name="蕭兆翔" userId="c09afb0b-60c9-45d8-81f2-4d7aa859f4bf" providerId="ADAL" clId="{4854481A-8E19-4E2D-80D3-255FC4688919}" dt="2024-10-14T16:28:43.110" v="13601" actId="21"/>
          <ac:picMkLst>
            <pc:docMk/>
            <pc:sldMk cId="1401658356" sldId="417"/>
            <ac:picMk id="18434" creationId="{5CE4DAD4-3398-AE91-E06B-64D4AB17F58A}"/>
          </ac:picMkLst>
        </pc:picChg>
      </pc:sldChg>
      <pc:sldChg chg="addSp modSp mod">
        <pc:chgData name="蕭兆翔" userId="c09afb0b-60c9-45d8-81f2-4d7aa859f4bf" providerId="ADAL" clId="{4854481A-8E19-4E2D-80D3-255FC4688919}" dt="2024-10-15T05:26:27.846" v="14478" actId="1076"/>
        <pc:sldMkLst>
          <pc:docMk/>
          <pc:sldMk cId="3212384711" sldId="418"/>
        </pc:sldMkLst>
        <pc:spChg chg="mod">
          <ac:chgData name="蕭兆翔" userId="c09afb0b-60c9-45d8-81f2-4d7aa859f4bf" providerId="ADAL" clId="{4854481A-8E19-4E2D-80D3-255FC4688919}" dt="2024-10-15T05:26:13.363" v="14474" actId="1076"/>
          <ac:spMkLst>
            <pc:docMk/>
            <pc:sldMk cId="3212384711" sldId="418"/>
            <ac:spMk id="4" creationId="{07F03020-68AE-DE74-7AB1-B9CCF73BADCD}"/>
          </ac:spMkLst>
        </pc:spChg>
        <pc:spChg chg="mod">
          <ac:chgData name="蕭兆翔" userId="c09afb0b-60c9-45d8-81f2-4d7aa859f4bf" providerId="ADAL" clId="{4854481A-8E19-4E2D-80D3-255FC4688919}" dt="2024-10-15T05:24:51.611" v="14471" actId="1076"/>
          <ac:spMkLst>
            <pc:docMk/>
            <pc:sldMk cId="3212384711" sldId="418"/>
            <ac:spMk id="6" creationId="{A5ADF19C-CDF7-3B8F-BDA6-C98B2397E6FC}"/>
          </ac:spMkLst>
        </pc:spChg>
        <pc:spChg chg="mod">
          <ac:chgData name="蕭兆翔" userId="c09afb0b-60c9-45d8-81f2-4d7aa859f4bf" providerId="ADAL" clId="{4854481A-8E19-4E2D-80D3-255FC4688919}" dt="2024-10-15T05:24:51.611" v="14471" actId="1076"/>
          <ac:spMkLst>
            <pc:docMk/>
            <pc:sldMk cId="3212384711" sldId="418"/>
            <ac:spMk id="9" creationId="{5A0B697D-2124-6819-DE09-5166981E71FF}"/>
          </ac:spMkLst>
        </pc:spChg>
        <pc:spChg chg="mod">
          <ac:chgData name="蕭兆翔" userId="c09afb0b-60c9-45d8-81f2-4d7aa859f4bf" providerId="ADAL" clId="{4854481A-8E19-4E2D-80D3-255FC4688919}" dt="2024-10-15T05:26:13.363" v="14474" actId="1076"/>
          <ac:spMkLst>
            <pc:docMk/>
            <pc:sldMk cId="3212384711" sldId="418"/>
            <ac:spMk id="10" creationId="{F0172597-8E73-CDEA-CFF2-1DB1E633D3A0}"/>
          </ac:spMkLst>
        </pc:spChg>
        <pc:spChg chg="mod">
          <ac:chgData name="蕭兆翔" userId="c09afb0b-60c9-45d8-81f2-4d7aa859f4bf" providerId="ADAL" clId="{4854481A-8E19-4E2D-80D3-255FC4688919}" dt="2024-10-15T05:26:23.819" v="14477" actId="1076"/>
          <ac:spMkLst>
            <pc:docMk/>
            <pc:sldMk cId="3212384711" sldId="418"/>
            <ac:spMk id="11" creationId="{745A584B-546C-ABE8-B770-89C6F6E53164}"/>
          </ac:spMkLst>
        </pc:spChg>
        <pc:spChg chg="mod">
          <ac:chgData name="蕭兆翔" userId="c09afb0b-60c9-45d8-81f2-4d7aa859f4bf" providerId="ADAL" clId="{4854481A-8E19-4E2D-80D3-255FC4688919}" dt="2024-10-15T05:26:27.846" v="14478" actId="1076"/>
          <ac:spMkLst>
            <pc:docMk/>
            <pc:sldMk cId="3212384711" sldId="418"/>
            <ac:spMk id="17" creationId="{198283BD-29AD-F822-1151-E43D47B607D4}"/>
          </ac:spMkLst>
        </pc:spChg>
        <pc:spChg chg="add mod">
          <ac:chgData name="蕭兆翔" userId="c09afb0b-60c9-45d8-81f2-4d7aa859f4bf" providerId="ADAL" clId="{4854481A-8E19-4E2D-80D3-255FC4688919}" dt="2024-10-15T05:26:15.832" v="14475" actId="1076"/>
          <ac:spMkLst>
            <pc:docMk/>
            <pc:sldMk cId="3212384711" sldId="418"/>
            <ac:spMk id="18" creationId="{7F14D739-0359-ABA0-3918-8D7F9A815BF1}"/>
          </ac:spMkLst>
        </pc:spChg>
        <pc:spChg chg="add mod">
          <ac:chgData name="蕭兆翔" userId="c09afb0b-60c9-45d8-81f2-4d7aa859f4bf" providerId="ADAL" clId="{4854481A-8E19-4E2D-80D3-255FC4688919}" dt="2024-10-15T05:26:18.813" v="14476" actId="1076"/>
          <ac:spMkLst>
            <pc:docMk/>
            <pc:sldMk cId="3212384711" sldId="418"/>
            <ac:spMk id="19" creationId="{0B455EA2-2D9B-7392-A1E3-A0944F64F1F7}"/>
          </ac:spMkLst>
        </pc:spChg>
      </pc:sldChg>
      <pc:sldChg chg="addSp delSp modSp new mod">
        <pc:chgData name="蕭兆翔" userId="c09afb0b-60c9-45d8-81f2-4d7aa859f4bf" providerId="ADAL" clId="{4854481A-8E19-4E2D-80D3-255FC4688919}" dt="2024-10-15T09:44:40.841" v="15530" actId="12788"/>
        <pc:sldMkLst>
          <pc:docMk/>
          <pc:sldMk cId="1844144220" sldId="419"/>
        </pc:sldMkLst>
        <pc:spChg chg="mod">
          <ac:chgData name="蕭兆翔" userId="c09afb0b-60c9-45d8-81f2-4d7aa859f4bf" providerId="ADAL" clId="{4854481A-8E19-4E2D-80D3-255FC4688919}" dt="2024-10-15T06:05:15.123" v="15026" actId="1076"/>
          <ac:spMkLst>
            <pc:docMk/>
            <pc:sldMk cId="1844144220" sldId="419"/>
            <ac:spMk id="2" creationId="{3DDC53EB-4246-EF39-7681-586A9D46E30E}"/>
          </ac:spMkLst>
        </pc:spChg>
        <pc:spChg chg="add mod">
          <ac:chgData name="蕭兆翔" userId="c09afb0b-60c9-45d8-81f2-4d7aa859f4bf" providerId="ADAL" clId="{4854481A-8E19-4E2D-80D3-255FC4688919}" dt="2024-10-15T09:29:42.216" v="15333" actId="20577"/>
          <ac:spMkLst>
            <pc:docMk/>
            <pc:sldMk cId="1844144220" sldId="419"/>
            <ac:spMk id="3" creationId="{B4D3E619-B451-10EA-EC68-D9F0DC6D3442}"/>
          </ac:spMkLst>
        </pc:spChg>
        <pc:spChg chg="add del mod">
          <ac:chgData name="蕭兆翔" userId="c09afb0b-60c9-45d8-81f2-4d7aa859f4bf" providerId="ADAL" clId="{4854481A-8E19-4E2D-80D3-255FC4688919}" dt="2024-10-15T09:31:52.043" v="15394" actId="21"/>
          <ac:spMkLst>
            <pc:docMk/>
            <pc:sldMk cId="1844144220" sldId="419"/>
            <ac:spMk id="4" creationId="{1A2B1320-0957-15E9-EE85-9DF7F80D042D}"/>
          </ac:spMkLst>
        </pc:spChg>
        <pc:spChg chg="add mod">
          <ac:chgData name="蕭兆翔" userId="c09afb0b-60c9-45d8-81f2-4d7aa859f4bf" providerId="ADAL" clId="{4854481A-8E19-4E2D-80D3-255FC4688919}" dt="2024-10-15T09:32:04.843" v="15397" actId="1076"/>
          <ac:spMkLst>
            <pc:docMk/>
            <pc:sldMk cId="1844144220" sldId="419"/>
            <ac:spMk id="5" creationId="{15E0AE3A-C1E2-BB34-ECF1-9922E59AF3DF}"/>
          </ac:spMkLst>
        </pc:spChg>
        <pc:spChg chg="add del mod">
          <ac:chgData name="蕭兆翔" userId="c09afb0b-60c9-45d8-81f2-4d7aa859f4bf" providerId="ADAL" clId="{4854481A-8E19-4E2D-80D3-255FC4688919}" dt="2024-10-15T09:22:16.904" v="15108" actId="478"/>
          <ac:spMkLst>
            <pc:docMk/>
            <pc:sldMk cId="1844144220" sldId="419"/>
            <ac:spMk id="17" creationId="{E9294EE6-F054-8031-878B-7B5E56C3C312}"/>
          </ac:spMkLst>
        </pc:spChg>
        <pc:spChg chg="add del mod">
          <ac:chgData name="蕭兆翔" userId="c09afb0b-60c9-45d8-81f2-4d7aa859f4bf" providerId="ADAL" clId="{4854481A-8E19-4E2D-80D3-255FC4688919}" dt="2024-10-15T09:22:16.904" v="15108" actId="478"/>
          <ac:spMkLst>
            <pc:docMk/>
            <pc:sldMk cId="1844144220" sldId="419"/>
            <ac:spMk id="18" creationId="{613CFF9E-8359-8DE5-7FB5-0CF5E71A79C7}"/>
          </ac:spMkLst>
        </pc:spChg>
        <pc:spChg chg="add del mod">
          <ac:chgData name="蕭兆翔" userId="c09afb0b-60c9-45d8-81f2-4d7aa859f4bf" providerId="ADAL" clId="{4854481A-8E19-4E2D-80D3-255FC4688919}" dt="2024-10-15T09:22:16.904" v="15108" actId="478"/>
          <ac:spMkLst>
            <pc:docMk/>
            <pc:sldMk cId="1844144220" sldId="419"/>
            <ac:spMk id="21" creationId="{1D8F4BE2-1412-3C6F-9CE9-727E448AA3EF}"/>
          </ac:spMkLst>
        </pc:spChg>
        <pc:spChg chg="add del mod">
          <ac:chgData name="蕭兆翔" userId="c09afb0b-60c9-45d8-81f2-4d7aa859f4bf" providerId="ADAL" clId="{4854481A-8E19-4E2D-80D3-255FC4688919}" dt="2024-10-15T06:02:31.307" v="14957" actId="478"/>
          <ac:spMkLst>
            <pc:docMk/>
            <pc:sldMk cId="1844144220" sldId="419"/>
            <ac:spMk id="22" creationId="{5FA2B793-3253-686E-2260-7502BCB0260B}"/>
          </ac:spMkLst>
        </pc:spChg>
        <pc:spChg chg="add del mod">
          <ac:chgData name="蕭兆翔" userId="c09afb0b-60c9-45d8-81f2-4d7aa859f4bf" providerId="ADAL" clId="{4854481A-8E19-4E2D-80D3-255FC4688919}" dt="2024-10-15T09:22:16.904" v="15108" actId="478"/>
          <ac:spMkLst>
            <pc:docMk/>
            <pc:sldMk cId="1844144220" sldId="419"/>
            <ac:spMk id="80" creationId="{55D779B0-E1C4-C891-0343-9FC33D20B7E3}"/>
          </ac:spMkLst>
        </pc:spChg>
        <pc:spChg chg="add del mod">
          <ac:chgData name="蕭兆翔" userId="c09afb0b-60c9-45d8-81f2-4d7aa859f4bf" providerId="ADAL" clId="{4854481A-8E19-4E2D-80D3-255FC4688919}" dt="2024-10-15T09:22:16.904" v="15108" actId="478"/>
          <ac:spMkLst>
            <pc:docMk/>
            <pc:sldMk cId="1844144220" sldId="419"/>
            <ac:spMk id="81" creationId="{5542E34C-56F4-2E10-D520-DBCAABB2A9F2}"/>
          </ac:spMkLst>
        </pc:spChg>
        <pc:spChg chg="add del mod">
          <ac:chgData name="蕭兆翔" userId="c09afb0b-60c9-45d8-81f2-4d7aa859f4bf" providerId="ADAL" clId="{4854481A-8E19-4E2D-80D3-255FC4688919}" dt="2024-10-15T09:22:16.904" v="15108" actId="478"/>
          <ac:spMkLst>
            <pc:docMk/>
            <pc:sldMk cId="1844144220" sldId="419"/>
            <ac:spMk id="83" creationId="{BC07F8E3-974D-8C3B-84B9-7A602001FB89}"/>
          </ac:spMkLst>
        </pc:spChg>
        <pc:spChg chg="add mod">
          <ac:chgData name="蕭兆翔" userId="c09afb0b-60c9-45d8-81f2-4d7aa859f4bf" providerId="ADAL" clId="{4854481A-8E19-4E2D-80D3-255FC4688919}" dt="2024-10-15T09:32:04.843" v="15397" actId="1076"/>
          <ac:spMkLst>
            <pc:docMk/>
            <pc:sldMk cId="1844144220" sldId="419"/>
            <ac:spMk id="112" creationId="{8A9A2C03-B005-3EB2-D62B-337DFF615AA1}"/>
          </ac:spMkLst>
        </pc:spChg>
        <pc:spChg chg="mod">
          <ac:chgData name="蕭兆翔" userId="c09afb0b-60c9-45d8-81f2-4d7aa859f4bf" providerId="ADAL" clId="{4854481A-8E19-4E2D-80D3-255FC4688919}" dt="2024-10-15T09:43:58.022" v="15513" actId="1076"/>
          <ac:spMkLst>
            <pc:docMk/>
            <pc:sldMk cId="1844144220" sldId="419"/>
            <ac:spMk id="113" creationId="{43695A73-474A-C73A-8D16-EAAB065F656E}"/>
          </ac:spMkLst>
        </pc:spChg>
        <pc:spChg chg="add mod">
          <ac:chgData name="蕭兆翔" userId="c09afb0b-60c9-45d8-81f2-4d7aa859f4bf" providerId="ADAL" clId="{4854481A-8E19-4E2D-80D3-255FC4688919}" dt="2024-10-15T09:43:58.022" v="15513" actId="1076"/>
          <ac:spMkLst>
            <pc:docMk/>
            <pc:sldMk cId="1844144220" sldId="419"/>
            <ac:spMk id="114" creationId="{8952C2C9-6D21-8BE4-1304-72A8A8DA21AC}"/>
          </ac:spMkLst>
        </pc:spChg>
        <pc:spChg chg="del mod">
          <ac:chgData name="蕭兆翔" userId="c09afb0b-60c9-45d8-81f2-4d7aa859f4bf" providerId="ADAL" clId="{4854481A-8E19-4E2D-80D3-255FC4688919}" dt="2024-10-15T09:27:39.736" v="15261" actId="478"/>
          <ac:spMkLst>
            <pc:docMk/>
            <pc:sldMk cId="1844144220" sldId="419"/>
            <ac:spMk id="119" creationId="{FBCF1275-4120-D52E-5B16-1FB9DB4E01D4}"/>
          </ac:spMkLst>
        </pc:spChg>
        <pc:spChg chg="del mod topLvl">
          <ac:chgData name="蕭兆翔" userId="c09afb0b-60c9-45d8-81f2-4d7aa859f4bf" providerId="ADAL" clId="{4854481A-8E19-4E2D-80D3-255FC4688919}" dt="2024-10-15T09:27:58.447" v="15277" actId="478"/>
          <ac:spMkLst>
            <pc:docMk/>
            <pc:sldMk cId="1844144220" sldId="419"/>
            <ac:spMk id="120" creationId="{C032FBF4-E2D9-D58E-298B-439D7FF5F4D7}"/>
          </ac:spMkLst>
        </pc:spChg>
        <pc:spChg chg="del mod topLvl">
          <ac:chgData name="蕭兆翔" userId="c09afb0b-60c9-45d8-81f2-4d7aa859f4bf" providerId="ADAL" clId="{4854481A-8E19-4E2D-80D3-255FC4688919}" dt="2024-10-15T09:27:57.972" v="15276" actId="478"/>
          <ac:spMkLst>
            <pc:docMk/>
            <pc:sldMk cId="1844144220" sldId="419"/>
            <ac:spMk id="121" creationId="{3773731D-2109-BA5D-8DE8-78B75301C70D}"/>
          </ac:spMkLst>
        </pc:spChg>
        <pc:spChg chg="del mod topLvl">
          <ac:chgData name="蕭兆翔" userId="c09afb0b-60c9-45d8-81f2-4d7aa859f4bf" providerId="ADAL" clId="{4854481A-8E19-4E2D-80D3-255FC4688919}" dt="2024-10-15T09:27:56.617" v="15274" actId="478"/>
          <ac:spMkLst>
            <pc:docMk/>
            <pc:sldMk cId="1844144220" sldId="419"/>
            <ac:spMk id="122" creationId="{BDA5FA63-6F64-BAAE-4681-807D301A602A}"/>
          </ac:spMkLst>
        </pc:spChg>
        <pc:spChg chg="del mod topLvl">
          <ac:chgData name="蕭兆翔" userId="c09afb0b-60c9-45d8-81f2-4d7aa859f4bf" providerId="ADAL" clId="{4854481A-8E19-4E2D-80D3-255FC4688919}" dt="2024-10-15T09:27:56.069" v="15273" actId="478"/>
          <ac:spMkLst>
            <pc:docMk/>
            <pc:sldMk cId="1844144220" sldId="419"/>
            <ac:spMk id="123" creationId="{81A2B01B-F45E-278B-BCD0-97E122B25E09}"/>
          </ac:spMkLst>
        </pc:spChg>
        <pc:spChg chg="del mod topLvl">
          <ac:chgData name="蕭兆翔" userId="c09afb0b-60c9-45d8-81f2-4d7aa859f4bf" providerId="ADAL" clId="{4854481A-8E19-4E2D-80D3-255FC4688919}" dt="2024-10-15T09:27:55.536" v="15272" actId="478"/>
          <ac:spMkLst>
            <pc:docMk/>
            <pc:sldMk cId="1844144220" sldId="419"/>
            <ac:spMk id="124" creationId="{53ED03BC-3FC1-4CDD-F812-CA7B1BE50C50}"/>
          </ac:spMkLst>
        </pc:spChg>
        <pc:spChg chg="del mod topLvl">
          <ac:chgData name="蕭兆翔" userId="c09afb0b-60c9-45d8-81f2-4d7aa859f4bf" providerId="ADAL" clId="{4854481A-8E19-4E2D-80D3-255FC4688919}" dt="2024-10-15T09:27:50.725" v="15266" actId="478"/>
          <ac:spMkLst>
            <pc:docMk/>
            <pc:sldMk cId="1844144220" sldId="419"/>
            <ac:spMk id="131" creationId="{42783B1A-F8DB-A9ED-CDF5-DF9771C83BC7}"/>
          </ac:spMkLst>
        </pc:spChg>
        <pc:spChg chg="del mod topLvl">
          <ac:chgData name="蕭兆翔" userId="c09afb0b-60c9-45d8-81f2-4d7aa859f4bf" providerId="ADAL" clId="{4854481A-8E19-4E2D-80D3-255FC4688919}" dt="2024-10-15T09:27:53.444" v="15270"/>
          <ac:spMkLst>
            <pc:docMk/>
            <pc:sldMk cId="1844144220" sldId="419"/>
            <ac:spMk id="132" creationId="{7F53672E-435A-28A3-1430-BF7FB24475DA}"/>
          </ac:spMkLst>
        </pc:spChg>
        <pc:spChg chg="del mod topLvl">
          <ac:chgData name="蕭兆翔" userId="c09afb0b-60c9-45d8-81f2-4d7aa859f4bf" providerId="ADAL" clId="{4854481A-8E19-4E2D-80D3-255FC4688919}" dt="2024-10-15T09:27:54.455" v="15271" actId="478"/>
          <ac:spMkLst>
            <pc:docMk/>
            <pc:sldMk cId="1844144220" sldId="419"/>
            <ac:spMk id="133" creationId="{F0611814-02D8-352A-DFC0-C1C8A7CD6EC1}"/>
          </ac:spMkLst>
        </pc:spChg>
        <pc:spChg chg="del mod topLvl">
          <ac:chgData name="蕭兆翔" userId="c09afb0b-60c9-45d8-81f2-4d7aa859f4bf" providerId="ADAL" clId="{4854481A-8E19-4E2D-80D3-255FC4688919}" dt="2024-10-15T09:27:54.455" v="15271" actId="478"/>
          <ac:spMkLst>
            <pc:docMk/>
            <pc:sldMk cId="1844144220" sldId="419"/>
            <ac:spMk id="134" creationId="{6BC7D4A2-EB96-67E2-33D2-0DA20888F771}"/>
          </ac:spMkLst>
        </pc:spChg>
        <pc:spChg chg="del mod topLvl">
          <ac:chgData name="蕭兆翔" userId="c09afb0b-60c9-45d8-81f2-4d7aa859f4bf" providerId="ADAL" clId="{4854481A-8E19-4E2D-80D3-255FC4688919}" dt="2024-10-15T09:27:54.455" v="15271" actId="478"/>
          <ac:spMkLst>
            <pc:docMk/>
            <pc:sldMk cId="1844144220" sldId="419"/>
            <ac:spMk id="135" creationId="{9453069A-0508-4C6A-BCF7-33B005F6025D}"/>
          </ac:spMkLst>
        </pc:spChg>
        <pc:spChg chg="del mod topLvl">
          <ac:chgData name="蕭兆翔" userId="c09afb0b-60c9-45d8-81f2-4d7aa859f4bf" providerId="ADAL" clId="{4854481A-8E19-4E2D-80D3-255FC4688919}" dt="2024-10-15T09:27:54.455" v="15271" actId="478"/>
          <ac:spMkLst>
            <pc:docMk/>
            <pc:sldMk cId="1844144220" sldId="419"/>
            <ac:spMk id="136" creationId="{DB300757-3B5C-8F5B-8E13-A5DDDD32B39D}"/>
          </ac:spMkLst>
        </pc:spChg>
        <pc:spChg chg="del mod topLvl">
          <ac:chgData name="蕭兆翔" userId="c09afb0b-60c9-45d8-81f2-4d7aa859f4bf" providerId="ADAL" clId="{4854481A-8E19-4E2D-80D3-255FC4688919}" dt="2024-10-15T09:27:54.455" v="15271" actId="478"/>
          <ac:spMkLst>
            <pc:docMk/>
            <pc:sldMk cId="1844144220" sldId="419"/>
            <ac:spMk id="137" creationId="{9B959DBE-F0AD-F4D2-0455-C467EB9CE933}"/>
          </ac:spMkLst>
        </pc:spChg>
        <pc:spChg chg="del mod topLvl">
          <ac:chgData name="蕭兆翔" userId="c09afb0b-60c9-45d8-81f2-4d7aa859f4bf" providerId="ADAL" clId="{4854481A-8E19-4E2D-80D3-255FC4688919}" dt="2024-10-15T09:27:46.983" v="15265" actId="478"/>
          <ac:spMkLst>
            <pc:docMk/>
            <pc:sldMk cId="1844144220" sldId="419"/>
            <ac:spMk id="138" creationId="{C0C4F0B2-27B5-344E-198A-6A2181D2E638}"/>
          </ac:spMkLst>
        </pc:spChg>
        <pc:spChg chg="add mod">
          <ac:chgData name="蕭兆翔" userId="c09afb0b-60c9-45d8-81f2-4d7aa859f4bf" providerId="ADAL" clId="{4854481A-8E19-4E2D-80D3-255FC4688919}" dt="2024-10-15T09:44:04.109" v="15514" actId="1076"/>
          <ac:spMkLst>
            <pc:docMk/>
            <pc:sldMk cId="1844144220" sldId="419"/>
            <ac:spMk id="166" creationId="{7F582E30-D113-0F10-F86E-27D6D820558C}"/>
          </ac:spMkLst>
        </pc:spChg>
        <pc:spChg chg="add mod">
          <ac:chgData name="蕭兆翔" userId="c09afb0b-60c9-45d8-81f2-4d7aa859f4bf" providerId="ADAL" clId="{4854481A-8E19-4E2D-80D3-255FC4688919}" dt="2024-10-15T09:44:04.109" v="15514" actId="1076"/>
          <ac:spMkLst>
            <pc:docMk/>
            <pc:sldMk cId="1844144220" sldId="419"/>
            <ac:spMk id="167" creationId="{B1DEBC27-0F4E-4192-13C5-12EA0EEF4CE4}"/>
          </ac:spMkLst>
        </pc:spChg>
        <pc:spChg chg="add mod">
          <ac:chgData name="蕭兆翔" userId="c09afb0b-60c9-45d8-81f2-4d7aa859f4bf" providerId="ADAL" clId="{4854481A-8E19-4E2D-80D3-255FC4688919}" dt="2024-10-15T09:44:40.841" v="15530" actId="12788"/>
          <ac:spMkLst>
            <pc:docMk/>
            <pc:sldMk cId="1844144220" sldId="419"/>
            <ac:spMk id="168" creationId="{B3C2D01F-09A2-E894-A940-8F3AD35866AE}"/>
          </ac:spMkLst>
        </pc:spChg>
        <pc:spChg chg="add mod">
          <ac:chgData name="蕭兆翔" userId="c09afb0b-60c9-45d8-81f2-4d7aa859f4bf" providerId="ADAL" clId="{4854481A-8E19-4E2D-80D3-255FC4688919}" dt="2024-10-15T09:44:40.841" v="15530" actId="12788"/>
          <ac:spMkLst>
            <pc:docMk/>
            <pc:sldMk cId="1844144220" sldId="419"/>
            <ac:spMk id="169" creationId="{255699BC-A5F7-0247-9849-DDCC66CC46BF}"/>
          </ac:spMkLst>
        </pc:spChg>
        <pc:spChg chg="add mod">
          <ac:chgData name="蕭兆翔" userId="c09afb0b-60c9-45d8-81f2-4d7aa859f4bf" providerId="ADAL" clId="{4854481A-8E19-4E2D-80D3-255FC4688919}" dt="2024-10-15T09:44:40.841" v="15530" actId="12788"/>
          <ac:spMkLst>
            <pc:docMk/>
            <pc:sldMk cId="1844144220" sldId="419"/>
            <ac:spMk id="170" creationId="{E4ED9FFE-E3A5-F0BA-5221-25B38EB1E3B2}"/>
          </ac:spMkLst>
        </pc:spChg>
        <pc:grpChg chg="add del mod ord">
          <ac:chgData name="蕭兆翔" userId="c09afb0b-60c9-45d8-81f2-4d7aa859f4bf" providerId="ADAL" clId="{4854481A-8E19-4E2D-80D3-255FC4688919}" dt="2024-10-15T06:07:38.889" v="15076" actId="478"/>
          <ac:grpSpMkLst>
            <pc:docMk/>
            <pc:sldMk cId="1844144220" sldId="419"/>
            <ac:grpSpMk id="102" creationId="{26475CC0-A2D6-F135-28F4-FF4716EDA404}"/>
          </ac:grpSpMkLst>
        </pc:grpChg>
        <pc:grpChg chg="add del mod">
          <ac:chgData name="蕭兆翔" userId="c09afb0b-60c9-45d8-81f2-4d7aa859f4bf" providerId="ADAL" clId="{4854481A-8E19-4E2D-80D3-255FC4688919}" dt="2024-10-15T09:27:44.769" v="15264" actId="165"/>
          <ac:grpSpMkLst>
            <pc:docMk/>
            <pc:sldMk cId="1844144220" sldId="419"/>
            <ac:grpSpMk id="115" creationId="{0BFD4919-FF2B-CB34-FFC9-020B5DAE1C6E}"/>
          </ac:grpSpMkLst>
        </pc:grpChg>
        <pc:picChg chg="add mod">
          <ac:chgData name="蕭兆翔" userId="c09afb0b-60c9-45d8-81f2-4d7aa859f4bf" providerId="ADAL" clId="{4854481A-8E19-4E2D-80D3-255FC4688919}" dt="2024-10-15T09:32:04.843" v="15397" actId="1076"/>
          <ac:picMkLst>
            <pc:docMk/>
            <pc:sldMk cId="1844144220" sldId="419"/>
            <ac:picMk id="111" creationId="{B99F649E-667A-2755-605D-35557DCA9478}"/>
          </ac:picMkLst>
        </pc:picChg>
        <pc:cxnChg chg="add del mod">
          <ac:chgData name="蕭兆翔" userId="c09afb0b-60c9-45d8-81f2-4d7aa859f4bf" providerId="ADAL" clId="{4854481A-8E19-4E2D-80D3-255FC4688919}" dt="2024-10-15T09:22:16.904" v="15108" actId="478"/>
          <ac:cxnSpMkLst>
            <pc:docMk/>
            <pc:sldMk cId="1844144220" sldId="419"/>
            <ac:cxnSpMk id="7" creationId="{94828839-3DD6-0095-70F7-942526F57879}"/>
          </ac:cxnSpMkLst>
        </pc:cxnChg>
        <pc:cxnChg chg="add del mod">
          <ac:chgData name="蕭兆翔" userId="c09afb0b-60c9-45d8-81f2-4d7aa859f4bf" providerId="ADAL" clId="{4854481A-8E19-4E2D-80D3-255FC4688919}" dt="2024-10-15T09:22:16.904" v="15108" actId="478"/>
          <ac:cxnSpMkLst>
            <pc:docMk/>
            <pc:sldMk cId="1844144220" sldId="419"/>
            <ac:cxnSpMk id="8" creationId="{0BA8DECA-8D2B-8BB3-F513-AB6F639AE4FF}"/>
          </ac:cxnSpMkLst>
        </pc:cxnChg>
        <pc:cxnChg chg="add del mod">
          <ac:chgData name="蕭兆翔" userId="c09afb0b-60c9-45d8-81f2-4d7aa859f4bf" providerId="ADAL" clId="{4854481A-8E19-4E2D-80D3-255FC4688919}" dt="2024-10-15T09:22:16.904" v="15108" actId="478"/>
          <ac:cxnSpMkLst>
            <pc:docMk/>
            <pc:sldMk cId="1844144220" sldId="419"/>
            <ac:cxnSpMk id="11" creationId="{66190DB6-C231-8F1F-7796-873B74A64B11}"/>
          </ac:cxnSpMkLst>
        </pc:cxnChg>
        <pc:cxnChg chg="add del mod">
          <ac:chgData name="蕭兆翔" userId="c09afb0b-60c9-45d8-81f2-4d7aa859f4bf" providerId="ADAL" clId="{4854481A-8E19-4E2D-80D3-255FC4688919}" dt="2024-10-15T06:05:12.428" v="15024" actId="478"/>
          <ac:cxnSpMkLst>
            <pc:docMk/>
            <pc:sldMk cId="1844144220" sldId="419"/>
            <ac:cxnSpMk id="12" creationId="{784D8048-4FA0-021B-06D4-A9B559297B8B}"/>
          </ac:cxnSpMkLst>
        </pc:cxnChg>
        <pc:cxnChg chg="add del mod">
          <ac:chgData name="蕭兆翔" userId="c09afb0b-60c9-45d8-81f2-4d7aa859f4bf" providerId="ADAL" clId="{4854481A-8E19-4E2D-80D3-255FC4688919}" dt="2024-10-15T06:05:12.428" v="15024" actId="478"/>
          <ac:cxnSpMkLst>
            <pc:docMk/>
            <pc:sldMk cId="1844144220" sldId="419"/>
            <ac:cxnSpMk id="13" creationId="{36B85D69-6672-F404-D9A3-65F6C27835FD}"/>
          </ac:cxnSpMkLst>
        </pc:cxnChg>
        <pc:cxnChg chg="add del mod">
          <ac:chgData name="蕭兆翔" userId="c09afb0b-60c9-45d8-81f2-4d7aa859f4bf" providerId="ADAL" clId="{4854481A-8E19-4E2D-80D3-255FC4688919}" dt="2024-10-15T06:05:12.428" v="15024" actId="478"/>
          <ac:cxnSpMkLst>
            <pc:docMk/>
            <pc:sldMk cId="1844144220" sldId="419"/>
            <ac:cxnSpMk id="14" creationId="{DB51A50B-1700-E55B-E514-F11D1FA59CDF}"/>
          </ac:cxnSpMkLst>
        </pc:cxnChg>
        <pc:cxnChg chg="add del mod">
          <ac:chgData name="蕭兆翔" userId="c09afb0b-60c9-45d8-81f2-4d7aa859f4bf" providerId="ADAL" clId="{4854481A-8E19-4E2D-80D3-255FC4688919}" dt="2024-10-15T06:01:21.799" v="14934" actId="478"/>
          <ac:cxnSpMkLst>
            <pc:docMk/>
            <pc:sldMk cId="1844144220" sldId="419"/>
            <ac:cxnSpMk id="15" creationId="{6FFC38D2-E8E0-D08A-AD55-979FCA641F44}"/>
          </ac:cxnSpMkLst>
        </pc:cxnChg>
        <pc:cxnChg chg="add del mod">
          <ac:chgData name="蕭兆翔" userId="c09afb0b-60c9-45d8-81f2-4d7aa859f4bf" providerId="ADAL" clId="{4854481A-8E19-4E2D-80D3-255FC4688919}" dt="2024-10-15T06:05:12.428" v="15024" actId="478"/>
          <ac:cxnSpMkLst>
            <pc:docMk/>
            <pc:sldMk cId="1844144220" sldId="419"/>
            <ac:cxnSpMk id="16" creationId="{367B8142-7393-F1F4-D93E-39733A1EC041}"/>
          </ac:cxnSpMkLst>
        </pc:cxnChg>
        <pc:cxnChg chg="add del mod">
          <ac:chgData name="蕭兆翔" userId="c09afb0b-60c9-45d8-81f2-4d7aa859f4bf" providerId="ADAL" clId="{4854481A-8E19-4E2D-80D3-255FC4688919}" dt="2024-10-15T09:22:16.904" v="15108" actId="478"/>
          <ac:cxnSpMkLst>
            <pc:docMk/>
            <pc:sldMk cId="1844144220" sldId="419"/>
            <ac:cxnSpMk id="19" creationId="{EF1E3567-6A2B-232F-70AB-A294C521801D}"/>
          </ac:cxnSpMkLst>
        </pc:cxnChg>
        <pc:cxnChg chg="add del mod">
          <ac:chgData name="蕭兆翔" userId="c09afb0b-60c9-45d8-81f2-4d7aa859f4bf" providerId="ADAL" clId="{4854481A-8E19-4E2D-80D3-255FC4688919}" dt="2024-10-15T09:22:16.904" v="15108" actId="478"/>
          <ac:cxnSpMkLst>
            <pc:docMk/>
            <pc:sldMk cId="1844144220" sldId="419"/>
            <ac:cxnSpMk id="24" creationId="{4A66EFE5-292A-AC02-B890-D5B8B77B2CD4}"/>
          </ac:cxnSpMkLst>
        </pc:cxnChg>
        <pc:cxnChg chg="add del mod">
          <ac:chgData name="蕭兆翔" userId="c09afb0b-60c9-45d8-81f2-4d7aa859f4bf" providerId="ADAL" clId="{4854481A-8E19-4E2D-80D3-255FC4688919}" dt="2024-10-15T09:22:16.904" v="15108" actId="478"/>
          <ac:cxnSpMkLst>
            <pc:docMk/>
            <pc:sldMk cId="1844144220" sldId="419"/>
            <ac:cxnSpMk id="25" creationId="{0979ED97-83AC-DE01-6EBD-9FAC734C09A7}"/>
          </ac:cxnSpMkLst>
        </pc:cxnChg>
        <pc:cxnChg chg="add del mod">
          <ac:chgData name="蕭兆翔" userId="c09afb0b-60c9-45d8-81f2-4d7aa859f4bf" providerId="ADAL" clId="{4854481A-8E19-4E2D-80D3-255FC4688919}" dt="2024-10-15T06:05:12.428" v="15024" actId="478"/>
          <ac:cxnSpMkLst>
            <pc:docMk/>
            <pc:sldMk cId="1844144220" sldId="419"/>
            <ac:cxnSpMk id="26" creationId="{7A92205E-87BE-03F2-6713-A976462499A5}"/>
          </ac:cxnSpMkLst>
        </pc:cxnChg>
        <pc:cxnChg chg="add del mod">
          <ac:chgData name="蕭兆翔" userId="c09afb0b-60c9-45d8-81f2-4d7aa859f4bf" providerId="ADAL" clId="{4854481A-8E19-4E2D-80D3-255FC4688919}" dt="2024-10-15T06:01:15.171" v="14930" actId="478"/>
          <ac:cxnSpMkLst>
            <pc:docMk/>
            <pc:sldMk cId="1844144220" sldId="419"/>
            <ac:cxnSpMk id="31" creationId="{933FF689-E04B-C8FF-DAE2-89AD3EE5DCBE}"/>
          </ac:cxnSpMkLst>
        </pc:cxnChg>
        <pc:cxnChg chg="add del mod">
          <ac:chgData name="蕭兆翔" userId="c09afb0b-60c9-45d8-81f2-4d7aa859f4bf" providerId="ADAL" clId="{4854481A-8E19-4E2D-80D3-255FC4688919}" dt="2024-10-15T09:22:16.904" v="15108" actId="478"/>
          <ac:cxnSpMkLst>
            <pc:docMk/>
            <pc:sldMk cId="1844144220" sldId="419"/>
            <ac:cxnSpMk id="32" creationId="{8FF19469-2514-99BA-45F7-DF3416FDFCAD}"/>
          </ac:cxnSpMkLst>
        </pc:cxnChg>
        <pc:cxnChg chg="add del mod">
          <ac:chgData name="蕭兆翔" userId="c09afb0b-60c9-45d8-81f2-4d7aa859f4bf" providerId="ADAL" clId="{4854481A-8E19-4E2D-80D3-255FC4688919}" dt="2024-10-15T06:05:12.428" v="15024" actId="478"/>
          <ac:cxnSpMkLst>
            <pc:docMk/>
            <pc:sldMk cId="1844144220" sldId="419"/>
            <ac:cxnSpMk id="33" creationId="{682FEFCE-F779-2F13-8932-CDFA66CC6E3B}"/>
          </ac:cxnSpMkLst>
        </pc:cxnChg>
        <pc:cxnChg chg="add del mod">
          <ac:chgData name="蕭兆翔" userId="c09afb0b-60c9-45d8-81f2-4d7aa859f4bf" providerId="ADAL" clId="{4854481A-8E19-4E2D-80D3-255FC4688919}" dt="2024-10-15T06:05:12.428" v="15024" actId="478"/>
          <ac:cxnSpMkLst>
            <pc:docMk/>
            <pc:sldMk cId="1844144220" sldId="419"/>
            <ac:cxnSpMk id="37" creationId="{9D885960-F925-3AF5-B3C2-E5A1345EBA70}"/>
          </ac:cxnSpMkLst>
        </pc:cxnChg>
        <pc:cxnChg chg="add del mod">
          <ac:chgData name="蕭兆翔" userId="c09afb0b-60c9-45d8-81f2-4d7aa859f4bf" providerId="ADAL" clId="{4854481A-8E19-4E2D-80D3-255FC4688919}" dt="2024-10-15T06:05:12.428" v="15024" actId="478"/>
          <ac:cxnSpMkLst>
            <pc:docMk/>
            <pc:sldMk cId="1844144220" sldId="419"/>
            <ac:cxnSpMk id="38" creationId="{4A3443E7-E62E-0285-575B-679F4E8085F8}"/>
          </ac:cxnSpMkLst>
        </pc:cxnChg>
        <pc:cxnChg chg="add del mod">
          <ac:chgData name="蕭兆翔" userId="c09afb0b-60c9-45d8-81f2-4d7aa859f4bf" providerId="ADAL" clId="{4854481A-8E19-4E2D-80D3-255FC4688919}" dt="2024-10-15T06:05:12.428" v="15024" actId="478"/>
          <ac:cxnSpMkLst>
            <pc:docMk/>
            <pc:sldMk cId="1844144220" sldId="419"/>
            <ac:cxnSpMk id="39" creationId="{A12478FD-9115-79E8-7136-272C70E15CAA}"/>
          </ac:cxnSpMkLst>
        </pc:cxnChg>
        <pc:cxnChg chg="add del mod">
          <ac:chgData name="蕭兆翔" userId="c09afb0b-60c9-45d8-81f2-4d7aa859f4bf" providerId="ADAL" clId="{4854481A-8E19-4E2D-80D3-255FC4688919}" dt="2024-10-15T06:05:12.428" v="15024" actId="478"/>
          <ac:cxnSpMkLst>
            <pc:docMk/>
            <pc:sldMk cId="1844144220" sldId="419"/>
            <ac:cxnSpMk id="40" creationId="{8659580A-6D8F-3D5A-A780-6EF431D424FB}"/>
          </ac:cxnSpMkLst>
        </pc:cxnChg>
        <pc:cxnChg chg="add del mod">
          <ac:chgData name="蕭兆翔" userId="c09afb0b-60c9-45d8-81f2-4d7aa859f4bf" providerId="ADAL" clId="{4854481A-8E19-4E2D-80D3-255FC4688919}" dt="2024-10-15T06:05:12.428" v="15024" actId="478"/>
          <ac:cxnSpMkLst>
            <pc:docMk/>
            <pc:sldMk cId="1844144220" sldId="419"/>
            <ac:cxnSpMk id="41" creationId="{52DD44D9-E55A-959C-F40C-C15A280ABADB}"/>
          </ac:cxnSpMkLst>
        </pc:cxnChg>
        <pc:cxnChg chg="add del mod">
          <ac:chgData name="蕭兆翔" userId="c09afb0b-60c9-45d8-81f2-4d7aa859f4bf" providerId="ADAL" clId="{4854481A-8E19-4E2D-80D3-255FC4688919}" dt="2024-10-15T06:05:12.428" v="15024" actId="478"/>
          <ac:cxnSpMkLst>
            <pc:docMk/>
            <pc:sldMk cId="1844144220" sldId="419"/>
            <ac:cxnSpMk id="42" creationId="{43AE1C4A-09A1-744D-238F-A1694EC5DA64}"/>
          </ac:cxnSpMkLst>
        </pc:cxnChg>
        <pc:cxnChg chg="add del mod">
          <ac:chgData name="蕭兆翔" userId="c09afb0b-60c9-45d8-81f2-4d7aa859f4bf" providerId="ADAL" clId="{4854481A-8E19-4E2D-80D3-255FC4688919}" dt="2024-10-15T06:05:12.428" v="15024" actId="478"/>
          <ac:cxnSpMkLst>
            <pc:docMk/>
            <pc:sldMk cId="1844144220" sldId="419"/>
            <ac:cxnSpMk id="46" creationId="{52029A78-7EC3-1F45-AC1C-A14AD03EA428}"/>
          </ac:cxnSpMkLst>
        </pc:cxnChg>
        <pc:cxnChg chg="add del mod">
          <ac:chgData name="蕭兆翔" userId="c09afb0b-60c9-45d8-81f2-4d7aa859f4bf" providerId="ADAL" clId="{4854481A-8E19-4E2D-80D3-255FC4688919}" dt="2024-10-15T06:05:12.428" v="15024" actId="478"/>
          <ac:cxnSpMkLst>
            <pc:docMk/>
            <pc:sldMk cId="1844144220" sldId="419"/>
            <ac:cxnSpMk id="54" creationId="{16FECA17-702F-9F7B-4E5B-5B46CB1A20D3}"/>
          </ac:cxnSpMkLst>
        </pc:cxnChg>
        <pc:cxnChg chg="add del mod">
          <ac:chgData name="蕭兆翔" userId="c09afb0b-60c9-45d8-81f2-4d7aa859f4bf" providerId="ADAL" clId="{4854481A-8E19-4E2D-80D3-255FC4688919}" dt="2024-10-15T09:22:16.904" v="15108" actId="478"/>
          <ac:cxnSpMkLst>
            <pc:docMk/>
            <pc:sldMk cId="1844144220" sldId="419"/>
            <ac:cxnSpMk id="73" creationId="{5149C66A-A691-843D-D48B-14C6C4BD1847}"/>
          </ac:cxnSpMkLst>
        </pc:cxnChg>
        <pc:cxnChg chg="add del mod">
          <ac:chgData name="蕭兆翔" userId="c09afb0b-60c9-45d8-81f2-4d7aa859f4bf" providerId="ADAL" clId="{4854481A-8E19-4E2D-80D3-255FC4688919}" dt="2024-10-15T09:22:16.904" v="15108" actId="478"/>
          <ac:cxnSpMkLst>
            <pc:docMk/>
            <pc:sldMk cId="1844144220" sldId="419"/>
            <ac:cxnSpMk id="74" creationId="{BCD09DA4-33D5-53FC-9868-A6722D447635}"/>
          </ac:cxnSpMkLst>
        </pc:cxnChg>
        <pc:cxnChg chg="add del mod">
          <ac:chgData name="蕭兆翔" userId="c09afb0b-60c9-45d8-81f2-4d7aa859f4bf" providerId="ADAL" clId="{4854481A-8E19-4E2D-80D3-255FC4688919}" dt="2024-10-15T06:07:31.588" v="15071" actId="478"/>
          <ac:cxnSpMkLst>
            <pc:docMk/>
            <pc:sldMk cId="1844144220" sldId="419"/>
            <ac:cxnSpMk id="75" creationId="{0EC6A412-2D16-6E20-DF42-BDDB13D63D89}"/>
          </ac:cxnSpMkLst>
        </pc:cxnChg>
        <pc:cxnChg chg="add del mod">
          <ac:chgData name="蕭兆翔" userId="c09afb0b-60c9-45d8-81f2-4d7aa859f4bf" providerId="ADAL" clId="{4854481A-8E19-4E2D-80D3-255FC4688919}" dt="2024-10-15T06:07:34.502" v="15074" actId="478"/>
          <ac:cxnSpMkLst>
            <pc:docMk/>
            <pc:sldMk cId="1844144220" sldId="419"/>
            <ac:cxnSpMk id="76" creationId="{E3D4CF39-568E-70B0-E8CD-BABA9DEF2B14}"/>
          </ac:cxnSpMkLst>
        </pc:cxnChg>
        <pc:cxnChg chg="add del mod">
          <ac:chgData name="蕭兆翔" userId="c09afb0b-60c9-45d8-81f2-4d7aa859f4bf" providerId="ADAL" clId="{4854481A-8E19-4E2D-80D3-255FC4688919}" dt="2024-10-15T06:07:33.341" v="15073" actId="478"/>
          <ac:cxnSpMkLst>
            <pc:docMk/>
            <pc:sldMk cId="1844144220" sldId="419"/>
            <ac:cxnSpMk id="77" creationId="{0F5263B1-F416-E2B6-28D4-3307DBB00EB9}"/>
          </ac:cxnSpMkLst>
        </pc:cxnChg>
        <pc:cxnChg chg="add del mod">
          <ac:chgData name="蕭兆翔" userId="c09afb0b-60c9-45d8-81f2-4d7aa859f4bf" providerId="ADAL" clId="{4854481A-8E19-4E2D-80D3-255FC4688919}" dt="2024-10-15T06:05:33.077" v="15027" actId="478"/>
          <ac:cxnSpMkLst>
            <pc:docMk/>
            <pc:sldMk cId="1844144220" sldId="419"/>
            <ac:cxnSpMk id="78" creationId="{5CA3464A-F1F5-DB0F-5F29-C32C224C015F}"/>
          </ac:cxnSpMkLst>
        </pc:cxnChg>
        <pc:cxnChg chg="add del mod">
          <ac:chgData name="蕭兆翔" userId="c09afb0b-60c9-45d8-81f2-4d7aa859f4bf" providerId="ADAL" clId="{4854481A-8E19-4E2D-80D3-255FC4688919}" dt="2024-10-15T06:05:33.077" v="15027" actId="478"/>
          <ac:cxnSpMkLst>
            <pc:docMk/>
            <pc:sldMk cId="1844144220" sldId="419"/>
            <ac:cxnSpMk id="79" creationId="{1BF238A4-23EF-1BDD-68DA-97640C7A4D5B}"/>
          </ac:cxnSpMkLst>
        </pc:cxnChg>
        <pc:cxnChg chg="add del mod">
          <ac:chgData name="蕭兆翔" userId="c09afb0b-60c9-45d8-81f2-4d7aa859f4bf" providerId="ADAL" clId="{4854481A-8E19-4E2D-80D3-255FC4688919}" dt="2024-10-15T06:07:32.117" v="15072" actId="478"/>
          <ac:cxnSpMkLst>
            <pc:docMk/>
            <pc:sldMk cId="1844144220" sldId="419"/>
            <ac:cxnSpMk id="82" creationId="{A1662F6F-2DEE-A169-F274-A633C8F23FB8}"/>
          </ac:cxnSpMkLst>
        </pc:cxnChg>
        <pc:cxnChg chg="add del mod">
          <ac:chgData name="蕭兆翔" userId="c09afb0b-60c9-45d8-81f2-4d7aa859f4bf" providerId="ADAL" clId="{4854481A-8E19-4E2D-80D3-255FC4688919}" dt="2024-10-15T06:07:22.423" v="15070" actId="478"/>
          <ac:cxnSpMkLst>
            <pc:docMk/>
            <pc:sldMk cId="1844144220" sldId="419"/>
            <ac:cxnSpMk id="84" creationId="{8E973BC0-5CB7-9DDB-E3B8-87CC0A9FD77E}"/>
          </ac:cxnSpMkLst>
        </pc:cxnChg>
        <pc:cxnChg chg="add del mod">
          <ac:chgData name="蕭兆翔" userId="c09afb0b-60c9-45d8-81f2-4d7aa859f4bf" providerId="ADAL" clId="{4854481A-8E19-4E2D-80D3-255FC4688919}" dt="2024-10-15T09:22:16.904" v="15108" actId="478"/>
          <ac:cxnSpMkLst>
            <pc:docMk/>
            <pc:sldMk cId="1844144220" sldId="419"/>
            <ac:cxnSpMk id="85" creationId="{FD9B3971-F947-8162-FABB-8D038FD2D3B6}"/>
          </ac:cxnSpMkLst>
        </pc:cxnChg>
        <pc:cxnChg chg="add del mod">
          <ac:chgData name="蕭兆翔" userId="c09afb0b-60c9-45d8-81f2-4d7aa859f4bf" providerId="ADAL" clId="{4854481A-8E19-4E2D-80D3-255FC4688919}" dt="2024-10-15T09:22:16.904" v="15108" actId="478"/>
          <ac:cxnSpMkLst>
            <pc:docMk/>
            <pc:sldMk cId="1844144220" sldId="419"/>
            <ac:cxnSpMk id="86" creationId="{7061712E-B2E4-6372-2CD4-FA9BC0DF4275}"/>
          </ac:cxnSpMkLst>
        </pc:cxnChg>
        <pc:cxnChg chg="add del mod">
          <ac:chgData name="蕭兆翔" userId="c09afb0b-60c9-45d8-81f2-4d7aa859f4bf" providerId="ADAL" clId="{4854481A-8E19-4E2D-80D3-255FC4688919}" dt="2024-10-15T09:22:16.904" v="15108" actId="478"/>
          <ac:cxnSpMkLst>
            <pc:docMk/>
            <pc:sldMk cId="1844144220" sldId="419"/>
            <ac:cxnSpMk id="87" creationId="{3EFD1E13-C604-DB8B-3803-6CF8EDE1E681}"/>
          </ac:cxnSpMkLst>
        </pc:cxnChg>
        <pc:cxnChg chg="add del mod">
          <ac:chgData name="蕭兆翔" userId="c09afb0b-60c9-45d8-81f2-4d7aa859f4bf" providerId="ADAL" clId="{4854481A-8E19-4E2D-80D3-255FC4688919}" dt="2024-10-15T09:22:16.904" v="15108" actId="478"/>
          <ac:cxnSpMkLst>
            <pc:docMk/>
            <pc:sldMk cId="1844144220" sldId="419"/>
            <ac:cxnSpMk id="88" creationId="{DD00C7B2-9F1C-2D63-DF1D-8FDEF08959DA}"/>
          </ac:cxnSpMkLst>
        </pc:cxnChg>
        <pc:cxnChg chg="add del mod">
          <ac:chgData name="蕭兆翔" userId="c09afb0b-60c9-45d8-81f2-4d7aa859f4bf" providerId="ADAL" clId="{4854481A-8E19-4E2D-80D3-255FC4688919}" dt="2024-10-15T06:05:33.077" v="15027" actId="478"/>
          <ac:cxnSpMkLst>
            <pc:docMk/>
            <pc:sldMk cId="1844144220" sldId="419"/>
            <ac:cxnSpMk id="89" creationId="{E9071DFE-09FB-116D-51AF-F37BC67BDA9C}"/>
          </ac:cxnSpMkLst>
        </pc:cxnChg>
        <pc:cxnChg chg="add del mod">
          <ac:chgData name="蕭兆翔" userId="c09afb0b-60c9-45d8-81f2-4d7aa859f4bf" providerId="ADAL" clId="{4854481A-8E19-4E2D-80D3-255FC4688919}" dt="2024-10-15T06:05:33.077" v="15027" actId="478"/>
          <ac:cxnSpMkLst>
            <pc:docMk/>
            <pc:sldMk cId="1844144220" sldId="419"/>
            <ac:cxnSpMk id="90" creationId="{74E93E7B-C3DD-4E15-99BD-829BED3F6AAB}"/>
          </ac:cxnSpMkLst>
        </pc:cxnChg>
        <pc:cxnChg chg="add del mod">
          <ac:chgData name="蕭兆翔" userId="c09afb0b-60c9-45d8-81f2-4d7aa859f4bf" providerId="ADAL" clId="{4854481A-8E19-4E2D-80D3-255FC4688919}" dt="2024-10-15T06:05:33.077" v="15027" actId="478"/>
          <ac:cxnSpMkLst>
            <pc:docMk/>
            <pc:sldMk cId="1844144220" sldId="419"/>
            <ac:cxnSpMk id="91" creationId="{046A9F2F-D4F7-C7B5-AA43-80C6A9774D42}"/>
          </ac:cxnSpMkLst>
        </pc:cxnChg>
        <pc:cxnChg chg="add del mod">
          <ac:chgData name="蕭兆翔" userId="c09afb0b-60c9-45d8-81f2-4d7aa859f4bf" providerId="ADAL" clId="{4854481A-8E19-4E2D-80D3-255FC4688919}" dt="2024-10-15T06:05:33.077" v="15027" actId="478"/>
          <ac:cxnSpMkLst>
            <pc:docMk/>
            <pc:sldMk cId="1844144220" sldId="419"/>
            <ac:cxnSpMk id="92" creationId="{9448FC44-00A8-6E21-39C0-4086BE07A362}"/>
          </ac:cxnSpMkLst>
        </pc:cxnChg>
        <pc:cxnChg chg="add del mod">
          <ac:chgData name="蕭兆翔" userId="c09afb0b-60c9-45d8-81f2-4d7aa859f4bf" providerId="ADAL" clId="{4854481A-8E19-4E2D-80D3-255FC4688919}" dt="2024-10-15T06:05:33.077" v="15027" actId="478"/>
          <ac:cxnSpMkLst>
            <pc:docMk/>
            <pc:sldMk cId="1844144220" sldId="419"/>
            <ac:cxnSpMk id="93" creationId="{E9C4F827-4FDA-DD00-B86E-681957CBFDB3}"/>
          </ac:cxnSpMkLst>
        </pc:cxnChg>
        <pc:cxnChg chg="add del mod">
          <ac:chgData name="蕭兆翔" userId="c09afb0b-60c9-45d8-81f2-4d7aa859f4bf" providerId="ADAL" clId="{4854481A-8E19-4E2D-80D3-255FC4688919}" dt="2024-10-15T06:05:33.077" v="15027" actId="478"/>
          <ac:cxnSpMkLst>
            <pc:docMk/>
            <pc:sldMk cId="1844144220" sldId="419"/>
            <ac:cxnSpMk id="94" creationId="{8A510622-208C-048B-4BB2-F3EBB3988387}"/>
          </ac:cxnSpMkLst>
        </pc:cxnChg>
        <pc:cxnChg chg="add del mod">
          <ac:chgData name="蕭兆翔" userId="c09afb0b-60c9-45d8-81f2-4d7aa859f4bf" providerId="ADAL" clId="{4854481A-8E19-4E2D-80D3-255FC4688919}" dt="2024-10-15T06:05:33.077" v="15027" actId="478"/>
          <ac:cxnSpMkLst>
            <pc:docMk/>
            <pc:sldMk cId="1844144220" sldId="419"/>
            <ac:cxnSpMk id="95" creationId="{26C9B310-0CC3-4A04-360D-2B53D76C7728}"/>
          </ac:cxnSpMkLst>
        </pc:cxnChg>
        <pc:cxnChg chg="add del mod">
          <ac:chgData name="蕭兆翔" userId="c09afb0b-60c9-45d8-81f2-4d7aa859f4bf" providerId="ADAL" clId="{4854481A-8E19-4E2D-80D3-255FC4688919}" dt="2024-10-15T09:22:16.904" v="15108" actId="478"/>
          <ac:cxnSpMkLst>
            <pc:docMk/>
            <pc:sldMk cId="1844144220" sldId="419"/>
            <ac:cxnSpMk id="96" creationId="{3EFFAA0E-6AB9-6DBD-D138-48DE5F21AC7C}"/>
          </ac:cxnSpMkLst>
        </pc:cxnChg>
        <pc:cxnChg chg="add mod">
          <ac:chgData name="蕭兆翔" userId="c09afb0b-60c9-45d8-81f2-4d7aa859f4bf" providerId="ADAL" clId="{4854481A-8E19-4E2D-80D3-255FC4688919}" dt="2024-10-15T06:05:56.205" v="15034" actId="1582"/>
          <ac:cxnSpMkLst>
            <pc:docMk/>
            <pc:sldMk cId="1844144220" sldId="419"/>
            <ac:cxnSpMk id="97" creationId="{0F482012-BDD5-AA81-E531-DFCB7F467082}"/>
          </ac:cxnSpMkLst>
        </pc:cxnChg>
        <pc:cxnChg chg="add mod">
          <ac:chgData name="蕭兆翔" userId="c09afb0b-60c9-45d8-81f2-4d7aa859f4bf" providerId="ADAL" clId="{4854481A-8E19-4E2D-80D3-255FC4688919}" dt="2024-10-15T06:05:56.205" v="15034" actId="1582"/>
          <ac:cxnSpMkLst>
            <pc:docMk/>
            <pc:sldMk cId="1844144220" sldId="419"/>
            <ac:cxnSpMk id="98" creationId="{88E07681-D9BA-75C1-17AB-2F3AB80393AE}"/>
          </ac:cxnSpMkLst>
        </pc:cxnChg>
        <pc:cxnChg chg="add mod">
          <ac:chgData name="蕭兆翔" userId="c09afb0b-60c9-45d8-81f2-4d7aa859f4bf" providerId="ADAL" clId="{4854481A-8E19-4E2D-80D3-255FC4688919}" dt="2024-10-15T06:05:56.205" v="15034" actId="1582"/>
          <ac:cxnSpMkLst>
            <pc:docMk/>
            <pc:sldMk cId="1844144220" sldId="419"/>
            <ac:cxnSpMk id="99" creationId="{4DF7C272-2172-DD86-4057-F716D41E691E}"/>
          </ac:cxnSpMkLst>
        </pc:cxnChg>
        <pc:cxnChg chg="add mod">
          <ac:chgData name="蕭兆翔" userId="c09afb0b-60c9-45d8-81f2-4d7aa859f4bf" providerId="ADAL" clId="{4854481A-8E19-4E2D-80D3-255FC4688919}" dt="2024-10-15T06:05:56.205" v="15034" actId="1582"/>
          <ac:cxnSpMkLst>
            <pc:docMk/>
            <pc:sldMk cId="1844144220" sldId="419"/>
            <ac:cxnSpMk id="100" creationId="{29CC1143-E748-9162-E7A0-D2DF75D49666}"/>
          </ac:cxnSpMkLst>
        </pc:cxnChg>
        <pc:cxnChg chg="add mod">
          <ac:chgData name="蕭兆翔" userId="c09afb0b-60c9-45d8-81f2-4d7aa859f4bf" providerId="ADAL" clId="{4854481A-8E19-4E2D-80D3-255FC4688919}" dt="2024-10-15T06:05:56.205" v="15034" actId="1582"/>
          <ac:cxnSpMkLst>
            <pc:docMk/>
            <pc:sldMk cId="1844144220" sldId="419"/>
            <ac:cxnSpMk id="101" creationId="{B4DA726B-6FE8-DB82-6386-2F881DB4EE15}"/>
          </ac:cxnSpMkLst>
        </pc:cxnChg>
        <pc:cxnChg chg="del mod topLvl">
          <ac:chgData name="蕭兆翔" userId="c09afb0b-60c9-45d8-81f2-4d7aa859f4bf" providerId="ADAL" clId="{4854481A-8E19-4E2D-80D3-255FC4688919}" dt="2024-10-15T09:27:57.268" v="15275" actId="478"/>
          <ac:cxnSpMkLst>
            <pc:docMk/>
            <pc:sldMk cId="1844144220" sldId="419"/>
            <ac:cxnSpMk id="116" creationId="{070E263F-D7CA-4BF2-C40C-AA225A5E3924}"/>
          </ac:cxnSpMkLst>
        </pc:cxnChg>
        <pc:cxnChg chg="mod topLvl">
          <ac:chgData name="蕭兆翔" userId="c09afb0b-60c9-45d8-81f2-4d7aa859f4bf" providerId="ADAL" clId="{4854481A-8E19-4E2D-80D3-255FC4688919}" dt="2024-10-15T09:43:58.022" v="15513" actId="1076"/>
          <ac:cxnSpMkLst>
            <pc:docMk/>
            <pc:sldMk cId="1844144220" sldId="419"/>
            <ac:cxnSpMk id="117" creationId="{BA2B9F7E-862D-C96C-E3CC-2C67B1CB6307}"/>
          </ac:cxnSpMkLst>
        </pc:cxnChg>
        <pc:cxnChg chg="mod topLvl">
          <ac:chgData name="蕭兆翔" userId="c09afb0b-60c9-45d8-81f2-4d7aa859f4bf" providerId="ADAL" clId="{4854481A-8E19-4E2D-80D3-255FC4688919}" dt="2024-10-15T09:43:58.022" v="15513" actId="1076"/>
          <ac:cxnSpMkLst>
            <pc:docMk/>
            <pc:sldMk cId="1844144220" sldId="419"/>
            <ac:cxnSpMk id="118" creationId="{2BEB669D-54E8-A0DE-8154-1591A2F5537F}"/>
          </ac:cxnSpMkLst>
        </pc:cxnChg>
        <pc:cxnChg chg="mod topLvl">
          <ac:chgData name="蕭兆翔" userId="c09afb0b-60c9-45d8-81f2-4d7aa859f4bf" providerId="ADAL" clId="{4854481A-8E19-4E2D-80D3-255FC4688919}" dt="2024-10-15T09:43:58.022" v="15513" actId="1076"/>
          <ac:cxnSpMkLst>
            <pc:docMk/>
            <pc:sldMk cId="1844144220" sldId="419"/>
            <ac:cxnSpMk id="125" creationId="{988F9609-204B-4519-5745-B7CC157E064F}"/>
          </ac:cxnSpMkLst>
        </pc:cxnChg>
        <pc:cxnChg chg="del mod topLvl">
          <ac:chgData name="蕭兆翔" userId="c09afb0b-60c9-45d8-81f2-4d7aa859f4bf" providerId="ADAL" clId="{4854481A-8E19-4E2D-80D3-255FC4688919}" dt="2024-10-15T09:28:42.145" v="15288" actId="478"/>
          <ac:cxnSpMkLst>
            <pc:docMk/>
            <pc:sldMk cId="1844144220" sldId="419"/>
            <ac:cxnSpMk id="126" creationId="{EBD43B89-AEFF-336E-82DE-DE87DA9A8B4B}"/>
          </ac:cxnSpMkLst>
        </pc:cxnChg>
        <pc:cxnChg chg="mod topLvl">
          <ac:chgData name="蕭兆翔" userId="c09afb0b-60c9-45d8-81f2-4d7aa859f4bf" providerId="ADAL" clId="{4854481A-8E19-4E2D-80D3-255FC4688919}" dt="2024-10-15T09:43:58.022" v="15513" actId="1076"/>
          <ac:cxnSpMkLst>
            <pc:docMk/>
            <pc:sldMk cId="1844144220" sldId="419"/>
            <ac:cxnSpMk id="127" creationId="{74BEBDD4-58DF-79EF-A355-DC6537E28525}"/>
          </ac:cxnSpMkLst>
        </pc:cxnChg>
        <pc:cxnChg chg="mod topLvl">
          <ac:chgData name="蕭兆翔" userId="c09afb0b-60c9-45d8-81f2-4d7aa859f4bf" providerId="ADAL" clId="{4854481A-8E19-4E2D-80D3-255FC4688919}" dt="2024-10-15T09:43:58.022" v="15513" actId="1076"/>
          <ac:cxnSpMkLst>
            <pc:docMk/>
            <pc:sldMk cId="1844144220" sldId="419"/>
            <ac:cxnSpMk id="128" creationId="{278901DB-2CC2-4FCC-B9E6-A9AD61EB1B7D}"/>
          </ac:cxnSpMkLst>
        </pc:cxnChg>
        <pc:cxnChg chg="del mod topLvl">
          <ac:chgData name="蕭兆翔" userId="c09afb0b-60c9-45d8-81f2-4d7aa859f4bf" providerId="ADAL" clId="{4854481A-8E19-4E2D-80D3-255FC4688919}" dt="2024-10-15T09:28:42.145" v="15288" actId="478"/>
          <ac:cxnSpMkLst>
            <pc:docMk/>
            <pc:sldMk cId="1844144220" sldId="419"/>
            <ac:cxnSpMk id="129" creationId="{C51BB095-895B-8853-AC6C-33735ECED397}"/>
          </ac:cxnSpMkLst>
        </pc:cxnChg>
        <pc:cxnChg chg="del mod topLvl">
          <ac:chgData name="蕭兆翔" userId="c09afb0b-60c9-45d8-81f2-4d7aa859f4bf" providerId="ADAL" clId="{4854481A-8E19-4E2D-80D3-255FC4688919}" dt="2024-10-15T09:28:42.145" v="15288" actId="478"/>
          <ac:cxnSpMkLst>
            <pc:docMk/>
            <pc:sldMk cId="1844144220" sldId="419"/>
            <ac:cxnSpMk id="130" creationId="{98EB0942-5BF9-B78C-AF79-A958DD4E9D2B}"/>
          </ac:cxnSpMkLst>
        </pc:cxnChg>
        <pc:cxnChg chg="add mod">
          <ac:chgData name="蕭兆翔" userId="c09afb0b-60c9-45d8-81f2-4d7aa859f4bf" providerId="ADAL" clId="{4854481A-8E19-4E2D-80D3-255FC4688919}" dt="2024-10-15T09:43:58.022" v="15513" actId="1076"/>
          <ac:cxnSpMkLst>
            <pc:docMk/>
            <pc:sldMk cId="1844144220" sldId="419"/>
            <ac:cxnSpMk id="139" creationId="{B32224C0-C17F-9589-20BA-B33338252D09}"/>
          </ac:cxnSpMkLst>
        </pc:cxnChg>
        <pc:cxnChg chg="add del mod">
          <ac:chgData name="蕭兆翔" userId="c09afb0b-60c9-45d8-81f2-4d7aa859f4bf" providerId="ADAL" clId="{4854481A-8E19-4E2D-80D3-255FC4688919}" dt="2024-10-15T09:28:42.145" v="15288" actId="478"/>
          <ac:cxnSpMkLst>
            <pc:docMk/>
            <pc:sldMk cId="1844144220" sldId="419"/>
            <ac:cxnSpMk id="140" creationId="{14A6E5BC-4B19-DD0E-EF28-166F538F8EAE}"/>
          </ac:cxnSpMkLst>
        </pc:cxnChg>
        <pc:cxnChg chg="add mod">
          <ac:chgData name="蕭兆翔" userId="c09afb0b-60c9-45d8-81f2-4d7aa859f4bf" providerId="ADAL" clId="{4854481A-8E19-4E2D-80D3-255FC4688919}" dt="2024-10-15T09:43:58.022" v="15513" actId="1076"/>
          <ac:cxnSpMkLst>
            <pc:docMk/>
            <pc:sldMk cId="1844144220" sldId="419"/>
            <ac:cxnSpMk id="141" creationId="{589A9E39-255F-5900-807B-A8778478B774}"/>
          </ac:cxnSpMkLst>
        </pc:cxnChg>
        <pc:cxnChg chg="add mod">
          <ac:chgData name="蕭兆翔" userId="c09afb0b-60c9-45d8-81f2-4d7aa859f4bf" providerId="ADAL" clId="{4854481A-8E19-4E2D-80D3-255FC4688919}" dt="2024-10-15T09:43:58.022" v="15513" actId="1076"/>
          <ac:cxnSpMkLst>
            <pc:docMk/>
            <pc:sldMk cId="1844144220" sldId="419"/>
            <ac:cxnSpMk id="142" creationId="{708E59FE-BCD6-7CD4-11FA-A52748775CF9}"/>
          </ac:cxnSpMkLst>
        </pc:cxnChg>
        <pc:cxnChg chg="add del mod">
          <ac:chgData name="蕭兆翔" userId="c09afb0b-60c9-45d8-81f2-4d7aa859f4bf" providerId="ADAL" clId="{4854481A-8E19-4E2D-80D3-255FC4688919}" dt="2024-10-15T09:28:42.145" v="15288" actId="478"/>
          <ac:cxnSpMkLst>
            <pc:docMk/>
            <pc:sldMk cId="1844144220" sldId="419"/>
            <ac:cxnSpMk id="143" creationId="{F35B9AF9-8BB0-AD92-4986-819C1B71F930}"/>
          </ac:cxnSpMkLst>
        </pc:cxnChg>
        <pc:cxnChg chg="add del mod">
          <ac:chgData name="蕭兆翔" userId="c09afb0b-60c9-45d8-81f2-4d7aa859f4bf" providerId="ADAL" clId="{4854481A-8E19-4E2D-80D3-255FC4688919}" dt="2024-10-15T09:28:42.145" v="15288" actId="478"/>
          <ac:cxnSpMkLst>
            <pc:docMk/>
            <pc:sldMk cId="1844144220" sldId="419"/>
            <ac:cxnSpMk id="144" creationId="{0426E317-FB5B-F428-C0BA-0414B17F5976}"/>
          </ac:cxnSpMkLst>
        </pc:cxnChg>
        <pc:cxnChg chg="add mod">
          <ac:chgData name="蕭兆翔" userId="c09afb0b-60c9-45d8-81f2-4d7aa859f4bf" providerId="ADAL" clId="{4854481A-8E19-4E2D-80D3-255FC4688919}" dt="2024-10-15T09:43:58.022" v="15513" actId="1076"/>
          <ac:cxnSpMkLst>
            <pc:docMk/>
            <pc:sldMk cId="1844144220" sldId="419"/>
            <ac:cxnSpMk id="145" creationId="{F78EC0A3-B75D-A969-882C-6A803BDEA122}"/>
          </ac:cxnSpMkLst>
        </pc:cxnChg>
        <pc:cxnChg chg="add del mod">
          <ac:chgData name="蕭兆翔" userId="c09afb0b-60c9-45d8-81f2-4d7aa859f4bf" providerId="ADAL" clId="{4854481A-8E19-4E2D-80D3-255FC4688919}" dt="2024-10-15T09:28:42.145" v="15288" actId="478"/>
          <ac:cxnSpMkLst>
            <pc:docMk/>
            <pc:sldMk cId="1844144220" sldId="419"/>
            <ac:cxnSpMk id="146" creationId="{2ECF068F-43DB-F4D3-9119-E9762B316587}"/>
          </ac:cxnSpMkLst>
        </pc:cxnChg>
        <pc:cxnChg chg="add mod">
          <ac:chgData name="蕭兆翔" userId="c09afb0b-60c9-45d8-81f2-4d7aa859f4bf" providerId="ADAL" clId="{4854481A-8E19-4E2D-80D3-255FC4688919}" dt="2024-10-15T09:43:58.022" v="15513" actId="1076"/>
          <ac:cxnSpMkLst>
            <pc:docMk/>
            <pc:sldMk cId="1844144220" sldId="419"/>
            <ac:cxnSpMk id="147" creationId="{8809E9F2-0997-3807-E906-EF1498E28F4C}"/>
          </ac:cxnSpMkLst>
        </pc:cxnChg>
        <pc:cxnChg chg="add del mod">
          <ac:chgData name="蕭兆翔" userId="c09afb0b-60c9-45d8-81f2-4d7aa859f4bf" providerId="ADAL" clId="{4854481A-8E19-4E2D-80D3-255FC4688919}" dt="2024-10-15T09:28:42.145" v="15288" actId="478"/>
          <ac:cxnSpMkLst>
            <pc:docMk/>
            <pc:sldMk cId="1844144220" sldId="419"/>
            <ac:cxnSpMk id="148" creationId="{3B82D022-64C2-8972-DCD1-DA7CDEFA2C56}"/>
          </ac:cxnSpMkLst>
        </pc:cxnChg>
        <pc:cxnChg chg="add del mod">
          <ac:chgData name="蕭兆翔" userId="c09afb0b-60c9-45d8-81f2-4d7aa859f4bf" providerId="ADAL" clId="{4854481A-8E19-4E2D-80D3-255FC4688919}" dt="2024-10-15T09:28:42.145" v="15288" actId="478"/>
          <ac:cxnSpMkLst>
            <pc:docMk/>
            <pc:sldMk cId="1844144220" sldId="419"/>
            <ac:cxnSpMk id="149" creationId="{48BC8927-CE01-7739-890F-AB3C8B2EF723}"/>
          </ac:cxnSpMkLst>
        </pc:cxnChg>
        <pc:cxnChg chg="add del mod">
          <ac:chgData name="蕭兆翔" userId="c09afb0b-60c9-45d8-81f2-4d7aa859f4bf" providerId="ADAL" clId="{4854481A-8E19-4E2D-80D3-255FC4688919}" dt="2024-10-15T09:28:42.145" v="15288" actId="478"/>
          <ac:cxnSpMkLst>
            <pc:docMk/>
            <pc:sldMk cId="1844144220" sldId="419"/>
            <ac:cxnSpMk id="150" creationId="{B6936EA3-5E6B-4EAC-314F-B0A79309F502}"/>
          </ac:cxnSpMkLst>
        </pc:cxnChg>
        <pc:cxnChg chg="add mod">
          <ac:chgData name="蕭兆翔" userId="c09afb0b-60c9-45d8-81f2-4d7aa859f4bf" providerId="ADAL" clId="{4854481A-8E19-4E2D-80D3-255FC4688919}" dt="2024-10-15T09:43:58.022" v="15513" actId="1076"/>
          <ac:cxnSpMkLst>
            <pc:docMk/>
            <pc:sldMk cId="1844144220" sldId="419"/>
            <ac:cxnSpMk id="151" creationId="{7A592978-2A0F-7B03-9882-D940B8399D39}"/>
          </ac:cxnSpMkLst>
        </pc:cxnChg>
        <pc:cxnChg chg="add del mod">
          <ac:chgData name="蕭兆翔" userId="c09afb0b-60c9-45d8-81f2-4d7aa859f4bf" providerId="ADAL" clId="{4854481A-8E19-4E2D-80D3-255FC4688919}" dt="2024-10-15T09:28:42.145" v="15288" actId="478"/>
          <ac:cxnSpMkLst>
            <pc:docMk/>
            <pc:sldMk cId="1844144220" sldId="419"/>
            <ac:cxnSpMk id="152" creationId="{E56E9CDF-BB68-457A-11F0-9A22F223D6C3}"/>
          </ac:cxnSpMkLst>
        </pc:cxnChg>
        <pc:cxnChg chg="add mod">
          <ac:chgData name="蕭兆翔" userId="c09afb0b-60c9-45d8-81f2-4d7aa859f4bf" providerId="ADAL" clId="{4854481A-8E19-4E2D-80D3-255FC4688919}" dt="2024-10-15T09:43:58.022" v="15513" actId="1076"/>
          <ac:cxnSpMkLst>
            <pc:docMk/>
            <pc:sldMk cId="1844144220" sldId="419"/>
            <ac:cxnSpMk id="153" creationId="{AC775506-ADF3-33CC-68F2-0E55A796FED1}"/>
          </ac:cxnSpMkLst>
        </pc:cxnChg>
        <pc:cxnChg chg="add mod">
          <ac:chgData name="蕭兆翔" userId="c09afb0b-60c9-45d8-81f2-4d7aa859f4bf" providerId="ADAL" clId="{4854481A-8E19-4E2D-80D3-255FC4688919}" dt="2024-10-15T09:43:58.022" v="15513" actId="1076"/>
          <ac:cxnSpMkLst>
            <pc:docMk/>
            <pc:sldMk cId="1844144220" sldId="419"/>
            <ac:cxnSpMk id="154" creationId="{B8B104E0-8412-0F7C-EF05-25DC4C3C3CAA}"/>
          </ac:cxnSpMkLst>
        </pc:cxnChg>
        <pc:cxnChg chg="add del mod">
          <ac:chgData name="蕭兆翔" userId="c09afb0b-60c9-45d8-81f2-4d7aa859f4bf" providerId="ADAL" clId="{4854481A-8E19-4E2D-80D3-255FC4688919}" dt="2024-10-15T09:28:42.145" v="15288" actId="478"/>
          <ac:cxnSpMkLst>
            <pc:docMk/>
            <pc:sldMk cId="1844144220" sldId="419"/>
            <ac:cxnSpMk id="155" creationId="{DAD54C25-EB67-F4A4-A6CF-30CF5378CFC7}"/>
          </ac:cxnSpMkLst>
        </pc:cxnChg>
        <pc:cxnChg chg="add del mod">
          <ac:chgData name="蕭兆翔" userId="c09afb0b-60c9-45d8-81f2-4d7aa859f4bf" providerId="ADAL" clId="{4854481A-8E19-4E2D-80D3-255FC4688919}" dt="2024-10-15T09:28:42.145" v="15288" actId="478"/>
          <ac:cxnSpMkLst>
            <pc:docMk/>
            <pc:sldMk cId="1844144220" sldId="419"/>
            <ac:cxnSpMk id="156" creationId="{CC0674D1-0B5F-ED96-2CAD-97FA00BE1E3C}"/>
          </ac:cxnSpMkLst>
        </pc:cxnChg>
        <pc:cxnChg chg="add mod">
          <ac:chgData name="蕭兆翔" userId="c09afb0b-60c9-45d8-81f2-4d7aa859f4bf" providerId="ADAL" clId="{4854481A-8E19-4E2D-80D3-255FC4688919}" dt="2024-10-15T09:43:58.022" v="15513" actId="1076"/>
          <ac:cxnSpMkLst>
            <pc:docMk/>
            <pc:sldMk cId="1844144220" sldId="419"/>
            <ac:cxnSpMk id="158" creationId="{2530C4CA-F608-192D-F49E-87338FF1374F}"/>
          </ac:cxnSpMkLst>
        </pc:cxnChg>
        <pc:cxnChg chg="add del mod">
          <ac:chgData name="蕭兆翔" userId="c09afb0b-60c9-45d8-81f2-4d7aa859f4bf" providerId="ADAL" clId="{4854481A-8E19-4E2D-80D3-255FC4688919}" dt="2024-10-15T09:28:32.178" v="15286" actId="478"/>
          <ac:cxnSpMkLst>
            <pc:docMk/>
            <pc:sldMk cId="1844144220" sldId="419"/>
            <ac:cxnSpMk id="159" creationId="{66B220B6-EB53-8244-31F4-7F2B3CF9286B}"/>
          </ac:cxnSpMkLst>
        </pc:cxnChg>
        <pc:cxnChg chg="add del mod">
          <ac:chgData name="蕭兆翔" userId="c09afb0b-60c9-45d8-81f2-4d7aa859f4bf" providerId="ADAL" clId="{4854481A-8E19-4E2D-80D3-255FC4688919}" dt="2024-10-15T09:28:32.178" v="15286" actId="478"/>
          <ac:cxnSpMkLst>
            <pc:docMk/>
            <pc:sldMk cId="1844144220" sldId="419"/>
            <ac:cxnSpMk id="160" creationId="{F86BC742-A164-2C78-46BA-28CF8EFAF4DC}"/>
          </ac:cxnSpMkLst>
        </pc:cxnChg>
        <pc:cxnChg chg="add del mod">
          <ac:chgData name="蕭兆翔" userId="c09afb0b-60c9-45d8-81f2-4d7aa859f4bf" providerId="ADAL" clId="{4854481A-8E19-4E2D-80D3-255FC4688919}" dt="2024-10-15T09:28:32.178" v="15286" actId="478"/>
          <ac:cxnSpMkLst>
            <pc:docMk/>
            <pc:sldMk cId="1844144220" sldId="419"/>
            <ac:cxnSpMk id="161" creationId="{9972367D-16D7-4824-11E3-7FB132E654A6}"/>
          </ac:cxnSpMkLst>
        </pc:cxnChg>
      </pc:sldChg>
      <pc:sldChg chg="addSp delSp modSp new mod">
        <pc:chgData name="蕭兆翔" userId="c09afb0b-60c9-45d8-81f2-4d7aa859f4bf" providerId="ADAL" clId="{4854481A-8E19-4E2D-80D3-255FC4688919}" dt="2024-10-15T09:49:37.903" v="15733" actId="1076"/>
        <pc:sldMkLst>
          <pc:docMk/>
          <pc:sldMk cId="374222464" sldId="420"/>
        </pc:sldMkLst>
        <pc:spChg chg="add mod">
          <ac:chgData name="蕭兆翔" userId="c09afb0b-60c9-45d8-81f2-4d7aa859f4bf" providerId="ADAL" clId="{4854481A-8E19-4E2D-80D3-255FC4688919}" dt="2024-10-15T09:44:52.719" v="15531" actId="1076"/>
          <ac:spMkLst>
            <pc:docMk/>
            <pc:sldMk cId="374222464" sldId="420"/>
            <ac:spMk id="3" creationId="{26F3379B-CFB9-513B-E432-BBEAD7350531}"/>
          </ac:spMkLst>
        </pc:spChg>
        <pc:spChg chg="add mod">
          <ac:chgData name="蕭兆翔" userId="c09afb0b-60c9-45d8-81f2-4d7aa859f4bf" providerId="ADAL" clId="{4854481A-8E19-4E2D-80D3-255FC4688919}" dt="2024-10-15T09:48:08.533" v="15698" actId="1076"/>
          <ac:spMkLst>
            <pc:docMk/>
            <pc:sldMk cId="374222464" sldId="420"/>
            <ac:spMk id="4" creationId="{1A2B1320-0957-15E9-EE85-9DF7F80D042D}"/>
          </ac:spMkLst>
        </pc:spChg>
        <pc:spChg chg="add mod">
          <ac:chgData name="蕭兆翔" userId="c09afb0b-60c9-45d8-81f2-4d7aa859f4bf" providerId="ADAL" clId="{4854481A-8E19-4E2D-80D3-255FC4688919}" dt="2024-10-15T09:31:57.127" v="15396"/>
          <ac:spMkLst>
            <pc:docMk/>
            <pc:sldMk cId="374222464" sldId="420"/>
            <ac:spMk id="5" creationId="{BA9CE9FE-3F04-5308-3747-EA0FE54A2FB4}"/>
          </ac:spMkLst>
        </pc:spChg>
        <pc:spChg chg="add mod">
          <ac:chgData name="蕭兆翔" userId="c09afb0b-60c9-45d8-81f2-4d7aa859f4bf" providerId="ADAL" clId="{4854481A-8E19-4E2D-80D3-255FC4688919}" dt="2024-10-15T09:48:31.059" v="15702" actId="1076"/>
          <ac:spMkLst>
            <pc:docMk/>
            <pc:sldMk cId="374222464" sldId="420"/>
            <ac:spMk id="6" creationId="{35524A7C-75DD-5738-58DD-1F93BF4E04A6}"/>
          </ac:spMkLst>
        </pc:spChg>
        <pc:spChg chg="add mod">
          <ac:chgData name="蕭兆翔" userId="c09afb0b-60c9-45d8-81f2-4d7aa859f4bf" providerId="ADAL" clId="{4854481A-8E19-4E2D-80D3-255FC4688919}" dt="2024-10-15T09:45:36.949" v="15537" actId="1076"/>
          <ac:spMkLst>
            <pc:docMk/>
            <pc:sldMk cId="374222464" sldId="420"/>
            <ac:spMk id="24" creationId="{16A23089-9B79-A3D8-58C0-E48A4B33B20F}"/>
          </ac:spMkLst>
        </pc:spChg>
        <pc:spChg chg="add mod">
          <ac:chgData name="蕭兆翔" userId="c09afb0b-60c9-45d8-81f2-4d7aa859f4bf" providerId="ADAL" clId="{4854481A-8E19-4E2D-80D3-255FC4688919}" dt="2024-10-15T09:45:44.642" v="15542" actId="1076"/>
          <ac:spMkLst>
            <pc:docMk/>
            <pc:sldMk cId="374222464" sldId="420"/>
            <ac:spMk id="25" creationId="{1E26332C-59E9-1A02-4E01-A7069715B543}"/>
          </ac:spMkLst>
        </pc:spChg>
        <pc:spChg chg="add mod">
          <ac:chgData name="蕭兆翔" userId="c09afb0b-60c9-45d8-81f2-4d7aa859f4bf" providerId="ADAL" clId="{4854481A-8E19-4E2D-80D3-255FC4688919}" dt="2024-10-15T09:47:42.073" v="15692" actId="1076"/>
          <ac:spMkLst>
            <pc:docMk/>
            <pc:sldMk cId="374222464" sldId="420"/>
            <ac:spMk id="26" creationId="{4713D758-63FE-FC93-C6E9-F1B74239B524}"/>
          </ac:spMkLst>
        </pc:spChg>
        <pc:spChg chg="add mod">
          <ac:chgData name="蕭兆翔" userId="c09afb0b-60c9-45d8-81f2-4d7aa859f4bf" providerId="ADAL" clId="{4854481A-8E19-4E2D-80D3-255FC4688919}" dt="2024-10-15T09:49:29.571" v="15730" actId="20577"/>
          <ac:spMkLst>
            <pc:docMk/>
            <pc:sldMk cId="374222464" sldId="420"/>
            <ac:spMk id="27" creationId="{32EE097B-14F7-0988-EAB7-C3BAC7D02E7C}"/>
          </ac:spMkLst>
        </pc:spChg>
        <pc:spChg chg="add mod">
          <ac:chgData name="蕭兆翔" userId="c09afb0b-60c9-45d8-81f2-4d7aa859f4bf" providerId="ADAL" clId="{4854481A-8E19-4E2D-80D3-255FC4688919}" dt="2024-10-15T09:49:37.903" v="15733" actId="1076"/>
          <ac:spMkLst>
            <pc:docMk/>
            <pc:sldMk cId="374222464" sldId="420"/>
            <ac:spMk id="28" creationId="{3FB4D191-127F-9236-10BC-5690432EE00C}"/>
          </ac:spMkLst>
        </pc:spChg>
        <pc:spChg chg="add mod">
          <ac:chgData name="蕭兆翔" userId="c09afb0b-60c9-45d8-81f2-4d7aa859f4bf" providerId="ADAL" clId="{4854481A-8E19-4E2D-80D3-255FC4688919}" dt="2024-10-15T09:47:43.936" v="15693" actId="1076"/>
          <ac:spMkLst>
            <pc:docMk/>
            <pc:sldMk cId="374222464" sldId="420"/>
            <ac:spMk id="29" creationId="{0A96EFF7-6B0E-DCFA-6BF5-39D3179116C6}"/>
          </ac:spMkLst>
        </pc:spChg>
        <pc:spChg chg="add del mod">
          <ac:chgData name="蕭兆翔" userId="c09afb0b-60c9-45d8-81f2-4d7aa859f4bf" providerId="ADAL" clId="{4854481A-8E19-4E2D-80D3-255FC4688919}" dt="2024-10-15T09:49:17.467" v="15726" actId="478"/>
          <ac:spMkLst>
            <pc:docMk/>
            <pc:sldMk cId="374222464" sldId="420"/>
            <ac:spMk id="30" creationId="{617836A9-3031-8325-66C2-6A7424201982}"/>
          </ac:spMkLst>
        </pc:spChg>
        <pc:spChg chg="add mod">
          <ac:chgData name="蕭兆翔" userId="c09afb0b-60c9-45d8-81f2-4d7aa859f4bf" providerId="ADAL" clId="{4854481A-8E19-4E2D-80D3-255FC4688919}" dt="2024-10-15T09:49:12.569" v="15723" actId="1076"/>
          <ac:spMkLst>
            <pc:docMk/>
            <pc:sldMk cId="374222464" sldId="420"/>
            <ac:spMk id="31" creationId="{377ACE2F-88DF-1CA5-492A-3312E783A7FC}"/>
          </ac:spMkLst>
        </pc:spChg>
        <pc:spChg chg="add mod">
          <ac:chgData name="蕭兆翔" userId="c09afb0b-60c9-45d8-81f2-4d7aa859f4bf" providerId="ADAL" clId="{4854481A-8E19-4E2D-80D3-255FC4688919}" dt="2024-10-15T09:49:31.295" v="15732" actId="20577"/>
          <ac:spMkLst>
            <pc:docMk/>
            <pc:sldMk cId="374222464" sldId="420"/>
            <ac:spMk id="32" creationId="{E96922AD-37FF-F4A8-C3F0-846206CB2E82}"/>
          </ac:spMkLst>
        </pc:spChg>
        <pc:cxnChg chg="add mod">
          <ac:chgData name="蕭兆翔" userId="c09afb0b-60c9-45d8-81f2-4d7aa859f4bf" providerId="ADAL" clId="{4854481A-8E19-4E2D-80D3-255FC4688919}" dt="2024-10-15T09:45:00.973" v="15534" actId="1076"/>
          <ac:cxnSpMkLst>
            <pc:docMk/>
            <pc:sldMk cId="374222464" sldId="420"/>
            <ac:cxnSpMk id="7" creationId="{3555D12A-530F-665A-5F33-55F200D7D7C0}"/>
          </ac:cxnSpMkLst>
        </pc:cxnChg>
        <pc:cxnChg chg="add mod">
          <ac:chgData name="蕭兆翔" userId="c09afb0b-60c9-45d8-81f2-4d7aa859f4bf" providerId="ADAL" clId="{4854481A-8E19-4E2D-80D3-255FC4688919}" dt="2024-10-15T09:45:00.973" v="15534" actId="1076"/>
          <ac:cxnSpMkLst>
            <pc:docMk/>
            <pc:sldMk cId="374222464" sldId="420"/>
            <ac:cxnSpMk id="8" creationId="{C76EA11F-F742-ADA6-8F46-6E80EEEE084C}"/>
          </ac:cxnSpMkLst>
        </pc:cxnChg>
        <pc:cxnChg chg="add del mod">
          <ac:chgData name="蕭兆翔" userId="c09afb0b-60c9-45d8-81f2-4d7aa859f4bf" providerId="ADAL" clId="{4854481A-8E19-4E2D-80D3-255FC4688919}" dt="2024-10-15T09:43:16.127" v="15503" actId="478"/>
          <ac:cxnSpMkLst>
            <pc:docMk/>
            <pc:sldMk cId="374222464" sldId="420"/>
            <ac:cxnSpMk id="9" creationId="{D1131429-011A-F118-E491-CC00FB65FD20}"/>
          </ac:cxnSpMkLst>
        </pc:cxnChg>
        <pc:cxnChg chg="add del mod">
          <ac:chgData name="蕭兆翔" userId="c09afb0b-60c9-45d8-81f2-4d7aa859f4bf" providerId="ADAL" clId="{4854481A-8E19-4E2D-80D3-255FC4688919}" dt="2024-10-15T09:43:16.127" v="15503" actId="478"/>
          <ac:cxnSpMkLst>
            <pc:docMk/>
            <pc:sldMk cId="374222464" sldId="420"/>
            <ac:cxnSpMk id="10" creationId="{F1852FE3-3457-3811-57BE-72AB30B3EA1B}"/>
          </ac:cxnSpMkLst>
        </pc:cxnChg>
        <pc:cxnChg chg="add del mod">
          <ac:chgData name="蕭兆翔" userId="c09afb0b-60c9-45d8-81f2-4d7aa859f4bf" providerId="ADAL" clId="{4854481A-8E19-4E2D-80D3-255FC4688919}" dt="2024-10-15T09:43:16.127" v="15503" actId="478"/>
          <ac:cxnSpMkLst>
            <pc:docMk/>
            <pc:sldMk cId="374222464" sldId="420"/>
            <ac:cxnSpMk id="11" creationId="{0C79B59F-8A2D-878B-D780-4B1794FD02A8}"/>
          </ac:cxnSpMkLst>
        </pc:cxnChg>
        <pc:cxnChg chg="add del mod">
          <ac:chgData name="蕭兆翔" userId="c09afb0b-60c9-45d8-81f2-4d7aa859f4bf" providerId="ADAL" clId="{4854481A-8E19-4E2D-80D3-255FC4688919}" dt="2024-10-15T09:43:16.127" v="15503" actId="478"/>
          <ac:cxnSpMkLst>
            <pc:docMk/>
            <pc:sldMk cId="374222464" sldId="420"/>
            <ac:cxnSpMk id="12" creationId="{2B8233F7-7D31-0BA4-A80F-43E10047DE98}"/>
          </ac:cxnSpMkLst>
        </pc:cxnChg>
        <pc:cxnChg chg="add del mod">
          <ac:chgData name="蕭兆翔" userId="c09afb0b-60c9-45d8-81f2-4d7aa859f4bf" providerId="ADAL" clId="{4854481A-8E19-4E2D-80D3-255FC4688919}" dt="2024-10-15T09:43:16.127" v="15503" actId="478"/>
          <ac:cxnSpMkLst>
            <pc:docMk/>
            <pc:sldMk cId="374222464" sldId="420"/>
            <ac:cxnSpMk id="13" creationId="{6DA801D1-4A06-FC73-0994-E2D961D7F606}"/>
          </ac:cxnSpMkLst>
        </pc:cxnChg>
        <pc:cxnChg chg="add del mod">
          <ac:chgData name="蕭兆翔" userId="c09afb0b-60c9-45d8-81f2-4d7aa859f4bf" providerId="ADAL" clId="{4854481A-8E19-4E2D-80D3-255FC4688919}" dt="2024-10-15T09:43:16.127" v="15503" actId="478"/>
          <ac:cxnSpMkLst>
            <pc:docMk/>
            <pc:sldMk cId="374222464" sldId="420"/>
            <ac:cxnSpMk id="14" creationId="{6E859394-A8F5-8C2F-D687-A61E0731E38E}"/>
          </ac:cxnSpMkLst>
        </pc:cxnChg>
        <pc:cxnChg chg="add del mod">
          <ac:chgData name="蕭兆翔" userId="c09afb0b-60c9-45d8-81f2-4d7aa859f4bf" providerId="ADAL" clId="{4854481A-8E19-4E2D-80D3-255FC4688919}" dt="2024-10-15T09:43:16.127" v="15503" actId="478"/>
          <ac:cxnSpMkLst>
            <pc:docMk/>
            <pc:sldMk cId="374222464" sldId="420"/>
            <ac:cxnSpMk id="15" creationId="{86BC681C-59A2-99B8-B87D-644CDD0FD317}"/>
          </ac:cxnSpMkLst>
        </pc:cxnChg>
        <pc:cxnChg chg="add del mod">
          <ac:chgData name="蕭兆翔" userId="c09afb0b-60c9-45d8-81f2-4d7aa859f4bf" providerId="ADAL" clId="{4854481A-8E19-4E2D-80D3-255FC4688919}" dt="2024-10-15T09:43:16.127" v="15503" actId="478"/>
          <ac:cxnSpMkLst>
            <pc:docMk/>
            <pc:sldMk cId="374222464" sldId="420"/>
            <ac:cxnSpMk id="16" creationId="{0C3FBD52-BC5B-2A7A-19F4-BE4C47EF891A}"/>
          </ac:cxnSpMkLst>
        </pc:cxnChg>
        <pc:cxnChg chg="add del mod">
          <ac:chgData name="蕭兆翔" userId="c09afb0b-60c9-45d8-81f2-4d7aa859f4bf" providerId="ADAL" clId="{4854481A-8E19-4E2D-80D3-255FC4688919}" dt="2024-10-15T09:43:16.127" v="15503" actId="478"/>
          <ac:cxnSpMkLst>
            <pc:docMk/>
            <pc:sldMk cId="374222464" sldId="420"/>
            <ac:cxnSpMk id="17" creationId="{F4F193D8-2B18-A52B-59C3-47BA2A62D584}"/>
          </ac:cxnSpMkLst>
        </pc:cxnChg>
        <pc:cxnChg chg="add del mod">
          <ac:chgData name="蕭兆翔" userId="c09afb0b-60c9-45d8-81f2-4d7aa859f4bf" providerId="ADAL" clId="{4854481A-8E19-4E2D-80D3-255FC4688919}" dt="2024-10-15T09:43:16.127" v="15503" actId="478"/>
          <ac:cxnSpMkLst>
            <pc:docMk/>
            <pc:sldMk cId="374222464" sldId="420"/>
            <ac:cxnSpMk id="18" creationId="{785C9C56-C990-2D5B-4F9C-F8516CA5205F}"/>
          </ac:cxnSpMkLst>
        </pc:cxnChg>
        <pc:cxnChg chg="add del mod">
          <ac:chgData name="蕭兆翔" userId="c09afb0b-60c9-45d8-81f2-4d7aa859f4bf" providerId="ADAL" clId="{4854481A-8E19-4E2D-80D3-255FC4688919}" dt="2024-10-15T09:43:16.127" v="15503" actId="478"/>
          <ac:cxnSpMkLst>
            <pc:docMk/>
            <pc:sldMk cId="374222464" sldId="420"/>
            <ac:cxnSpMk id="19" creationId="{487E221C-B521-8BF8-5637-D3639CBBFE3C}"/>
          </ac:cxnSpMkLst>
        </pc:cxnChg>
        <pc:cxnChg chg="add del mod">
          <ac:chgData name="蕭兆翔" userId="c09afb0b-60c9-45d8-81f2-4d7aa859f4bf" providerId="ADAL" clId="{4854481A-8E19-4E2D-80D3-255FC4688919}" dt="2024-10-15T09:43:16.127" v="15503" actId="478"/>
          <ac:cxnSpMkLst>
            <pc:docMk/>
            <pc:sldMk cId="374222464" sldId="420"/>
            <ac:cxnSpMk id="20" creationId="{EC1CBBB4-ECA4-7FAE-3E95-C596E8341A6E}"/>
          </ac:cxnSpMkLst>
        </pc:cxnChg>
        <pc:cxnChg chg="add mod">
          <ac:chgData name="蕭兆翔" userId="c09afb0b-60c9-45d8-81f2-4d7aa859f4bf" providerId="ADAL" clId="{4854481A-8E19-4E2D-80D3-255FC4688919}" dt="2024-10-15T09:45:00.973" v="15534" actId="1076"/>
          <ac:cxnSpMkLst>
            <pc:docMk/>
            <pc:sldMk cId="374222464" sldId="420"/>
            <ac:cxnSpMk id="22" creationId="{97FC3F8A-6572-5C9A-036F-235C9941D88A}"/>
          </ac:cxnSpMkLst>
        </pc:cxnChg>
      </pc:sldChg>
    </pc:docChg>
  </pc:docChgLst>
  <pc:docChgLst>
    <pc:chgData name="莊媞涵" userId="f6ab9572-0547-4971-a1b1-b6d1226ef6dd" providerId="ADAL" clId="{056E40A3-32D5-44AC-A49B-388A2018C6AA}"/>
    <pc:docChg chg="undo redo custSel modSld">
      <pc:chgData name="莊媞涵" userId="f6ab9572-0547-4971-a1b1-b6d1226ef6dd" providerId="ADAL" clId="{056E40A3-32D5-44AC-A49B-388A2018C6AA}" dt="2024-11-03T11:48:26.665" v="15" actId="14826"/>
      <pc:docMkLst>
        <pc:docMk/>
      </pc:docMkLst>
      <pc:sldChg chg="modSp mod">
        <pc:chgData name="莊媞涵" userId="f6ab9572-0547-4971-a1b1-b6d1226ef6dd" providerId="ADAL" clId="{056E40A3-32D5-44AC-A49B-388A2018C6AA}" dt="2024-11-03T11:48:26.171" v="12" actId="1076"/>
        <pc:sldMkLst>
          <pc:docMk/>
          <pc:sldMk cId="1343009528" sldId="256"/>
        </pc:sldMkLst>
        <pc:spChg chg="mod">
          <ac:chgData name="莊媞涵" userId="f6ab9572-0547-4971-a1b1-b6d1226ef6dd" providerId="ADAL" clId="{056E40A3-32D5-44AC-A49B-388A2018C6AA}" dt="2024-11-03T11:48:26.171" v="12" actId="1076"/>
          <ac:spMkLst>
            <pc:docMk/>
            <pc:sldMk cId="1343009528" sldId="256"/>
            <ac:spMk id="5" creationId="{F5AE22FC-AF5D-80D6-CC9F-1199F201F39A}"/>
          </ac:spMkLst>
        </pc:spChg>
      </pc:sldChg>
      <pc:sldChg chg="modSp mod">
        <pc:chgData name="莊媞涵" userId="f6ab9572-0547-4971-a1b1-b6d1226ef6dd" providerId="ADAL" clId="{056E40A3-32D5-44AC-A49B-388A2018C6AA}" dt="2024-11-03T09:07:36.879" v="2" actId="1076"/>
        <pc:sldMkLst>
          <pc:docMk/>
          <pc:sldMk cId="202692018" sldId="425"/>
        </pc:sldMkLst>
        <pc:spChg chg="mod">
          <ac:chgData name="莊媞涵" userId="f6ab9572-0547-4971-a1b1-b6d1226ef6dd" providerId="ADAL" clId="{056E40A3-32D5-44AC-A49B-388A2018C6AA}" dt="2024-11-03T09:07:36.879" v="2" actId="1076"/>
          <ac:spMkLst>
            <pc:docMk/>
            <pc:sldMk cId="202692018" sldId="425"/>
            <ac:spMk id="5" creationId="{669AEEC7-48A9-0C76-8AA4-F14BBC5C636C}"/>
          </ac:spMkLst>
        </pc:spChg>
      </pc:sldChg>
      <pc:sldChg chg="modSp mod">
        <pc:chgData name="莊媞涵" userId="f6ab9572-0547-4971-a1b1-b6d1226ef6dd" providerId="ADAL" clId="{056E40A3-32D5-44AC-A49B-388A2018C6AA}" dt="2024-11-03T09:23:25.864" v="4" actId="1076"/>
        <pc:sldMkLst>
          <pc:docMk/>
          <pc:sldMk cId="642514009" sldId="429"/>
        </pc:sldMkLst>
        <pc:picChg chg="mod">
          <ac:chgData name="莊媞涵" userId="f6ab9572-0547-4971-a1b1-b6d1226ef6dd" providerId="ADAL" clId="{056E40A3-32D5-44AC-A49B-388A2018C6AA}" dt="2024-11-03T09:23:25.864" v="4" actId="1076"/>
          <ac:picMkLst>
            <pc:docMk/>
            <pc:sldMk cId="642514009" sldId="429"/>
            <ac:picMk id="10" creationId="{A2C9CFD4-D857-881F-0261-E647CFF9B4C9}"/>
          </ac:picMkLst>
        </pc:picChg>
      </pc:sldChg>
      <pc:sldChg chg="modSp mod">
        <pc:chgData name="莊媞涵" userId="f6ab9572-0547-4971-a1b1-b6d1226ef6dd" providerId="ADAL" clId="{056E40A3-32D5-44AC-A49B-388A2018C6AA}" dt="2024-11-03T11:48:26.349" v="13" actId="14826"/>
        <pc:sldMkLst>
          <pc:docMk/>
          <pc:sldMk cId="142118702" sldId="445"/>
        </pc:sldMkLst>
        <pc:picChg chg="mod">
          <ac:chgData name="莊媞涵" userId="f6ab9572-0547-4971-a1b1-b6d1226ef6dd" providerId="ADAL" clId="{056E40A3-32D5-44AC-A49B-388A2018C6AA}" dt="2024-11-03T11:48:26.349" v="13" actId="14826"/>
          <ac:picMkLst>
            <pc:docMk/>
            <pc:sldMk cId="142118702" sldId="445"/>
            <ac:picMk id="8" creationId="{FE0423D8-48F6-3850-1698-BD0BEF4E7B91}"/>
          </ac:picMkLst>
        </pc:picChg>
      </pc:sldChg>
      <pc:sldChg chg="modSp mod">
        <pc:chgData name="莊媞涵" userId="f6ab9572-0547-4971-a1b1-b6d1226ef6dd" providerId="ADAL" clId="{056E40A3-32D5-44AC-A49B-388A2018C6AA}" dt="2024-11-03T11:48:26.507" v="14" actId="14826"/>
        <pc:sldMkLst>
          <pc:docMk/>
          <pc:sldMk cId="1873136512" sldId="453"/>
        </pc:sldMkLst>
        <pc:picChg chg="mod">
          <ac:chgData name="莊媞涵" userId="f6ab9572-0547-4971-a1b1-b6d1226ef6dd" providerId="ADAL" clId="{056E40A3-32D5-44AC-A49B-388A2018C6AA}" dt="2024-11-03T11:48:26.507" v="14" actId="14826"/>
          <ac:picMkLst>
            <pc:docMk/>
            <pc:sldMk cId="1873136512" sldId="453"/>
            <ac:picMk id="8" creationId="{7A2EDA11-0723-59DA-3E2F-880DEBB32183}"/>
          </ac:picMkLst>
        </pc:picChg>
      </pc:sldChg>
      <pc:sldChg chg="modSp mod">
        <pc:chgData name="莊媞涵" userId="f6ab9572-0547-4971-a1b1-b6d1226ef6dd" providerId="ADAL" clId="{056E40A3-32D5-44AC-A49B-388A2018C6AA}" dt="2024-11-03T11:48:26.665" v="15" actId="14826"/>
        <pc:sldMkLst>
          <pc:docMk/>
          <pc:sldMk cId="2623641958" sldId="454"/>
        </pc:sldMkLst>
        <pc:picChg chg="mod">
          <ac:chgData name="莊媞涵" userId="f6ab9572-0547-4971-a1b1-b6d1226ef6dd" providerId="ADAL" clId="{056E40A3-32D5-44AC-A49B-388A2018C6AA}" dt="2024-11-03T11:48:26.665" v="15" actId="14826"/>
          <ac:picMkLst>
            <pc:docMk/>
            <pc:sldMk cId="2623641958" sldId="454"/>
            <ac:picMk id="13" creationId="{FA390E60-7975-77F0-F4B6-E01253150032}"/>
          </ac:picMkLst>
        </pc:picChg>
      </pc:sldChg>
    </pc:docChg>
  </pc:docChgLst>
  <pc:docChgLst>
    <pc:chgData name="蕭兆翔" userId="c09afb0b-60c9-45d8-81f2-4d7aa859f4bf" providerId="ADAL" clId="{5B46DE38-CE1D-43EE-ABE6-7257CEDD6BA1}"/>
    <pc:docChg chg="undo redo custSel addSld delSld modSld sldOrd">
      <pc:chgData name="蕭兆翔" userId="c09afb0b-60c9-45d8-81f2-4d7aa859f4bf" providerId="ADAL" clId="{5B46DE38-CE1D-43EE-ABE6-7257CEDD6BA1}" dt="2024-10-04T03:23:45.925" v="3160" actId="14100"/>
      <pc:docMkLst>
        <pc:docMk/>
      </pc:docMkLst>
      <pc:sldChg chg="addSp modSp mod ord">
        <pc:chgData name="蕭兆翔" userId="c09afb0b-60c9-45d8-81f2-4d7aa859f4bf" providerId="ADAL" clId="{5B46DE38-CE1D-43EE-ABE6-7257CEDD6BA1}" dt="2024-09-30T18:01:17.345" v="1802" actId="1076"/>
        <pc:sldMkLst>
          <pc:docMk/>
          <pc:sldMk cId="1615068282" sldId="278"/>
        </pc:sldMkLst>
        <pc:spChg chg="add mod">
          <ac:chgData name="蕭兆翔" userId="c09afb0b-60c9-45d8-81f2-4d7aa859f4bf" providerId="ADAL" clId="{5B46DE38-CE1D-43EE-ABE6-7257CEDD6BA1}" dt="2024-09-30T18:01:03.146" v="1798" actId="20577"/>
          <ac:spMkLst>
            <pc:docMk/>
            <pc:sldMk cId="1615068282" sldId="278"/>
            <ac:spMk id="2" creationId="{B2A9B697-9442-88A6-FBB6-20B51DB23E03}"/>
          </ac:spMkLst>
        </pc:spChg>
        <pc:picChg chg="mod">
          <ac:chgData name="蕭兆翔" userId="c09afb0b-60c9-45d8-81f2-4d7aa859f4bf" providerId="ADAL" clId="{5B46DE38-CE1D-43EE-ABE6-7257CEDD6BA1}" dt="2024-09-30T18:01:17.345" v="1802" actId="1076"/>
          <ac:picMkLst>
            <pc:docMk/>
            <pc:sldMk cId="1615068282" sldId="278"/>
            <ac:picMk id="23554" creationId="{00000000-0000-0000-0000-000000000000}"/>
          </ac:picMkLst>
        </pc:picChg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1254461352" sldId="279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3954653456" sldId="280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1690522844" sldId="281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2793038669" sldId="282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881117947" sldId="283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1782441301" sldId="284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1591734236" sldId="285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1767881533" sldId="286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375391055" sldId="287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215523653" sldId="288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2159008269" sldId="289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4143729813" sldId="290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797423313" sldId="291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3982514987" sldId="292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212225568" sldId="293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804630358" sldId="294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880473121" sldId="295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4277825299" sldId="296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922578665" sldId="297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2452472797" sldId="298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2555741886" sldId="299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2303435449" sldId="300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3185052917" sldId="301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1146045837" sldId="302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929691677" sldId="303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667039454" sldId="304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970612651" sldId="305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2914275198" sldId="306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1640383816" sldId="307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838281900" sldId="308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4135614538" sldId="309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1116563818" sldId="310"/>
        </pc:sldMkLst>
      </pc:sldChg>
      <pc:sldChg chg="modSp del mod">
        <pc:chgData name="蕭兆翔" userId="c09afb0b-60c9-45d8-81f2-4d7aa859f4bf" providerId="ADAL" clId="{5B46DE38-CE1D-43EE-ABE6-7257CEDD6BA1}" dt="2024-09-30T18:21:39.582" v="2693" actId="47"/>
        <pc:sldMkLst>
          <pc:docMk/>
          <pc:sldMk cId="2925992524" sldId="311"/>
        </pc:sldMkLst>
        <pc:spChg chg="mod">
          <ac:chgData name="蕭兆翔" userId="c09afb0b-60c9-45d8-81f2-4d7aa859f4bf" providerId="ADAL" clId="{5B46DE38-CE1D-43EE-ABE6-7257CEDD6BA1}" dt="2024-09-30T16:21:28.328" v="10" actId="20577"/>
          <ac:spMkLst>
            <pc:docMk/>
            <pc:sldMk cId="2925992524" sldId="311"/>
            <ac:spMk id="2" creationId="{00000000-0000-0000-0000-000000000000}"/>
          </ac:spMkLst>
        </pc:spChg>
        <pc:picChg chg="mod">
          <ac:chgData name="蕭兆翔" userId="c09afb0b-60c9-45d8-81f2-4d7aa859f4bf" providerId="ADAL" clId="{5B46DE38-CE1D-43EE-ABE6-7257CEDD6BA1}" dt="2024-09-30T16:21:31.012" v="11" actId="1076"/>
          <ac:picMkLst>
            <pc:docMk/>
            <pc:sldMk cId="2925992524" sldId="311"/>
            <ac:picMk id="57346" creationId="{00000000-0000-0000-0000-000000000000}"/>
          </ac:picMkLst>
        </pc:picChg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2908412691" sldId="312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3556419389" sldId="313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2721526102" sldId="314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787038248" sldId="315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2731962979" sldId="316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3943133630" sldId="317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1605959015" sldId="318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1316296230" sldId="319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2976803678" sldId="320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1206705815" sldId="321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823223215" sldId="322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306036285" sldId="323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985013246" sldId="324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1367214027" sldId="325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2674965750" sldId="326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3128852836" sldId="327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1569503204" sldId="328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801360175" sldId="329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4119336917" sldId="330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3630472805" sldId="331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3921555132" sldId="332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1048893913" sldId="333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3067894594" sldId="334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656317736" sldId="335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4257238877" sldId="336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2537221242" sldId="337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2187033221" sldId="338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4069941594" sldId="339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1408286489" sldId="343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3459734539" sldId="344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923126701" sldId="345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1514325622" sldId="346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1657964399" sldId="347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163213443" sldId="348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847319248" sldId="349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1266075984" sldId="350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4163368431" sldId="351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313589515" sldId="352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2726652237" sldId="353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2194094721" sldId="354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877546204" sldId="355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4113796232" sldId="356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706713276" sldId="357"/>
        </pc:sldMkLst>
      </pc:sldChg>
      <pc:sldChg chg="del">
        <pc:chgData name="蕭兆翔" userId="c09afb0b-60c9-45d8-81f2-4d7aa859f4bf" providerId="ADAL" clId="{5B46DE38-CE1D-43EE-ABE6-7257CEDD6BA1}" dt="2024-09-30T16:21:20.577" v="0" actId="47"/>
        <pc:sldMkLst>
          <pc:docMk/>
          <pc:sldMk cId="2284715516" sldId="361"/>
        </pc:sldMkLst>
      </pc:sldChg>
      <pc:sldChg chg="del">
        <pc:chgData name="蕭兆翔" userId="c09afb0b-60c9-45d8-81f2-4d7aa859f4bf" providerId="ADAL" clId="{5B46DE38-CE1D-43EE-ABE6-7257CEDD6BA1}" dt="2024-09-30T18:21:39.582" v="2693" actId="47"/>
        <pc:sldMkLst>
          <pc:docMk/>
          <pc:sldMk cId="1642871989" sldId="368"/>
        </pc:sldMkLst>
      </pc:sldChg>
      <pc:sldChg chg="addSp delSp modSp add mod">
        <pc:chgData name="蕭兆翔" userId="c09afb0b-60c9-45d8-81f2-4d7aa859f4bf" providerId="ADAL" clId="{5B46DE38-CE1D-43EE-ABE6-7257CEDD6BA1}" dt="2024-09-30T17:09:24.943" v="458" actId="207"/>
        <pc:sldMkLst>
          <pc:docMk/>
          <pc:sldMk cId="1690232877" sldId="371"/>
        </pc:sldMkLst>
        <pc:spChg chg="mod">
          <ac:chgData name="蕭兆翔" userId="c09afb0b-60c9-45d8-81f2-4d7aa859f4bf" providerId="ADAL" clId="{5B46DE38-CE1D-43EE-ABE6-7257CEDD6BA1}" dt="2024-09-30T16:24:20.798" v="49" actId="20577"/>
          <ac:spMkLst>
            <pc:docMk/>
            <pc:sldMk cId="1690232877" sldId="371"/>
            <ac:spMk id="3" creationId="{63F4261D-EBAD-67A2-44A9-9A60F67F8018}"/>
          </ac:spMkLst>
        </pc:spChg>
        <pc:spChg chg="add mod">
          <ac:chgData name="蕭兆翔" userId="c09afb0b-60c9-45d8-81f2-4d7aa859f4bf" providerId="ADAL" clId="{5B46DE38-CE1D-43EE-ABE6-7257CEDD6BA1}" dt="2024-09-30T17:09:24.943" v="458" actId="207"/>
          <ac:spMkLst>
            <pc:docMk/>
            <pc:sldMk cId="1690232877" sldId="371"/>
            <ac:spMk id="4" creationId="{2A1A2E91-6213-DE05-08DE-FAE65CAD3E58}"/>
          </ac:spMkLst>
        </pc:spChg>
        <pc:spChg chg="add mod">
          <ac:chgData name="蕭兆翔" userId="c09afb0b-60c9-45d8-81f2-4d7aa859f4bf" providerId="ADAL" clId="{5B46DE38-CE1D-43EE-ABE6-7257CEDD6BA1}" dt="2024-09-30T17:05:54.812" v="270" actId="1076"/>
          <ac:spMkLst>
            <pc:docMk/>
            <pc:sldMk cId="1690232877" sldId="371"/>
            <ac:spMk id="11" creationId="{3D27E228-FD29-846E-1B86-442CCB713A1B}"/>
          </ac:spMkLst>
        </pc:spChg>
        <pc:spChg chg="add mod">
          <ac:chgData name="蕭兆翔" userId="c09afb0b-60c9-45d8-81f2-4d7aa859f4bf" providerId="ADAL" clId="{5B46DE38-CE1D-43EE-ABE6-7257CEDD6BA1}" dt="2024-09-30T17:05:57.680" v="271" actId="1076"/>
          <ac:spMkLst>
            <pc:docMk/>
            <pc:sldMk cId="1690232877" sldId="371"/>
            <ac:spMk id="15" creationId="{A969BF0E-93A9-1740-BF36-FB6384BA3A47}"/>
          </ac:spMkLst>
        </pc:spChg>
        <pc:spChg chg="add mod">
          <ac:chgData name="蕭兆翔" userId="c09afb0b-60c9-45d8-81f2-4d7aa859f4bf" providerId="ADAL" clId="{5B46DE38-CE1D-43EE-ABE6-7257CEDD6BA1}" dt="2024-09-30T17:06:47.026" v="282"/>
          <ac:spMkLst>
            <pc:docMk/>
            <pc:sldMk cId="1690232877" sldId="371"/>
            <ac:spMk id="17" creationId="{AA9A0869-1804-236F-3E58-059AAE34EFB5}"/>
          </ac:spMkLst>
        </pc:spChg>
        <pc:picChg chg="add del mod modCrop">
          <ac:chgData name="蕭兆翔" userId="c09afb0b-60c9-45d8-81f2-4d7aa859f4bf" providerId="ADAL" clId="{5B46DE38-CE1D-43EE-ABE6-7257CEDD6BA1}" dt="2024-09-30T17:03:43.195" v="206" actId="478"/>
          <ac:picMkLst>
            <pc:docMk/>
            <pc:sldMk cId="1690232877" sldId="371"/>
            <ac:picMk id="6" creationId="{CA3BAB7F-CF6E-CEE1-5366-C189A2D82F8F}"/>
          </ac:picMkLst>
        </pc:picChg>
        <pc:picChg chg="add mod modCrop">
          <ac:chgData name="蕭兆翔" userId="c09afb0b-60c9-45d8-81f2-4d7aa859f4bf" providerId="ADAL" clId="{5B46DE38-CE1D-43EE-ABE6-7257CEDD6BA1}" dt="2024-09-30T17:05:47.101" v="268" actId="1076"/>
          <ac:picMkLst>
            <pc:docMk/>
            <pc:sldMk cId="1690232877" sldId="371"/>
            <ac:picMk id="7" creationId="{9205D407-A34A-73CC-D42B-DEB30570E3E1}"/>
          </ac:picMkLst>
        </pc:picChg>
        <pc:picChg chg="add mod modCrop">
          <ac:chgData name="蕭兆翔" userId="c09afb0b-60c9-45d8-81f2-4d7aa859f4bf" providerId="ADAL" clId="{5B46DE38-CE1D-43EE-ABE6-7257CEDD6BA1}" dt="2024-09-30T17:05:54.812" v="270" actId="1076"/>
          <ac:picMkLst>
            <pc:docMk/>
            <pc:sldMk cId="1690232877" sldId="371"/>
            <ac:picMk id="8" creationId="{1232D80C-4030-7A54-25FF-E6363B6F2ED8}"/>
          </ac:picMkLst>
        </pc:picChg>
        <pc:picChg chg="del mod">
          <ac:chgData name="蕭兆翔" userId="c09afb0b-60c9-45d8-81f2-4d7aa859f4bf" providerId="ADAL" clId="{5B46DE38-CE1D-43EE-ABE6-7257CEDD6BA1}" dt="2024-09-30T16:26:50.808" v="200" actId="478"/>
          <ac:picMkLst>
            <pc:docMk/>
            <pc:sldMk cId="1690232877" sldId="371"/>
            <ac:picMk id="22530" creationId="{00000000-0000-0000-0000-000000000000}"/>
          </ac:picMkLst>
        </pc:picChg>
        <pc:cxnChg chg="add mod">
          <ac:chgData name="蕭兆翔" userId="c09afb0b-60c9-45d8-81f2-4d7aa859f4bf" providerId="ADAL" clId="{5B46DE38-CE1D-43EE-ABE6-7257CEDD6BA1}" dt="2024-09-30T17:06:12.557" v="280" actId="1037"/>
          <ac:cxnSpMkLst>
            <pc:docMk/>
            <pc:sldMk cId="1690232877" sldId="371"/>
            <ac:cxnSpMk id="10" creationId="{4D2EF988-8FC6-70E8-8314-ABE24ED11A13}"/>
          </ac:cxnSpMkLst>
        </pc:cxnChg>
        <pc:cxnChg chg="add mod">
          <ac:chgData name="蕭兆翔" userId="c09afb0b-60c9-45d8-81f2-4d7aa859f4bf" providerId="ADAL" clId="{5B46DE38-CE1D-43EE-ABE6-7257CEDD6BA1}" dt="2024-09-30T17:06:17.227" v="281" actId="14100"/>
          <ac:cxnSpMkLst>
            <pc:docMk/>
            <pc:sldMk cId="1690232877" sldId="371"/>
            <ac:cxnSpMk id="12" creationId="{1B842B45-33AE-55CA-60F0-A5C6A07629C0}"/>
          </ac:cxnSpMkLst>
        </pc:cxnChg>
      </pc:sldChg>
      <pc:sldChg chg="addSp modSp add mod">
        <pc:chgData name="蕭兆翔" userId="c09afb0b-60c9-45d8-81f2-4d7aa859f4bf" providerId="ADAL" clId="{5B46DE38-CE1D-43EE-ABE6-7257CEDD6BA1}" dt="2024-09-30T17:09:10.569" v="457" actId="2711"/>
        <pc:sldMkLst>
          <pc:docMk/>
          <pc:sldMk cId="3424500115" sldId="372"/>
        </pc:sldMkLst>
        <pc:spChg chg="mod">
          <ac:chgData name="蕭兆翔" userId="c09afb0b-60c9-45d8-81f2-4d7aa859f4bf" providerId="ADAL" clId="{5B46DE38-CE1D-43EE-ABE6-7257CEDD6BA1}" dt="2024-09-30T17:06:57.454" v="309" actId="20577"/>
          <ac:spMkLst>
            <pc:docMk/>
            <pc:sldMk cId="3424500115" sldId="372"/>
            <ac:spMk id="3" creationId="{63F4261D-EBAD-67A2-44A9-9A60F67F8018}"/>
          </ac:spMkLst>
        </pc:spChg>
        <pc:spChg chg="mod">
          <ac:chgData name="蕭兆翔" userId="c09afb0b-60c9-45d8-81f2-4d7aa859f4bf" providerId="ADAL" clId="{5B46DE38-CE1D-43EE-ABE6-7257CEDD6BA1}" dt="2024-09-30T17:07:34.401" v="367" actId="207"/>
          <ac:spMkLst>
            <pc:docMk/>
            <pc:sldMk cId="3424500115" sldId="372"/>
            <ac:spMk id="4" creationId="{2A1A2E91-6213-DE05-08DE-FAE65CAD3E58}"/>
          </ac:spMkLst>
        </pc:spChg>
        <pc:spChg chg="add mod">
          <ac:chgData name="蕭兆翔" userId="c09afb0b-60c9-45d8-81f2-4d7aa859f4bf" providerId="ADAL" clId="{5B46DE38-CE1D-43EE-ABE6-7257CEDD6BA1}" dt="2024-09-30T17:08:31.582" v="371" actId="208"/>
          <ac:spMkLst>
            <pc:docMk/>
            <pc:sldMk cId="3424500115" sldId="372"/>
            <ac:spMk id="5" creationId="{EC1F5E49-B1C0-8D27-EBF3-A4B0F6F1CD93}"/>
          </ac:spMkLst>
        </pc:spChg>
        <pc:spChg chg="add mod">
          <ac:chgData name="蕭兆翔" userId="c09afb0b-60c9-45d8-81f2-4d7aa859f4bf" providerId="ADAL" clId="{5B46DE38-CE1D-43EE-ABE6-7257CEDD6BA1}" dt="2024-09-30T17:09:10.569" v="457" actId="2711"/>
          <ac:spMkLst>
            <pc:docMk/>
            <pc:sldMk cId="3424500115" sldId="372"/>
            <ac:spMk id="6" creationId="{8F227F4C-ADCC-F301-DA2A-EF4BD0032EF3}"/>
          </ac:spMkLst>
        </pc:spChg>
        <pc:picChg chg="mod">
          <ac:chgData name="蕭兆翔" userId="c09afb0b-60c9-45d8-81f2-4d7aa859f4bf" providerId="ADAL" clId="{5B46DE38-CE1D-43EE-ABE6-7257CEDD6BA1}" dt="2024-09-30T17:07:33.146" v="365" actId="1076"/>
          <ac:picMkLst>
            <pc:docMk/>
            <pc:sldMk cId="3424500115" sldId="372"/>
            <ac:picMk id="7" creationId="{9205D407-A34A-73CC-D42B-DEB30570E3E1}"/>
          </ac:picMkLst>
        </pc:picChg>
      </pc:sldChg>
      <pc:sldChg chg="addSp delSp modSp add mod">
        <pc:chgData name="蕭兆翔" userId="c09afb0b-60c9-45d8-81f2-4d7aa859f4bf" providerId="ADAL" clId="{5B46DE38-CE1D-43EE-ABE6-7257CEDD6BA1}" dt="2024-09-30T17:36:03.778" v="878" actId="1076"/>
        <pc:sldMkLst>
          <pc:docMk/>
          <pc:sldMk cId="3969681257" sldId="373"/>
        </pc:sldMkLst>
        <pc:spChg chg="mod">
          <ac:chgData name="蕭兆翔" userId="c09afb0b-60c9-45d8-81f2-4d7aa859f4bf" providerId="ADAL" clId="{5B46DE38-CE1D-43EE-ABE6-7257CEDD6BA1}" dt="2024-09-30T17:14:50.043" v="762" actId="1076"/>
          <ac:spMkLst>
            <pc:docMk/>
            <pc:sldMk cId="3969681257" sldId="373"/>
            <ac:spMk id="2" creationId="{AB8DF411-C442-B3E9-A1CB-A4CAF1581E7A}"/>
          </ac:spMkLst>
        </pc:spChg>
        <pc:spChg chg="mod">
          <ac:chgData name="蕭兆翔" userId="c09afb0b-60c9-45d8-81f2-4d7aa859f4bf" providerId="ADAL" clId="{5B46DE38-CE1D-43EE-ABE6-7257CEDD6BA1}" dt="2024-09-30T17:09:42.801" v="502" actId="20577"/>
          <ac:spMkLst>
            <pc:docMk/>
            <pc:sldMk cId="3969681257" sldId="373"/>
            <ac:spMk id="3" creationId="{63F4261D-EBAD-67A2-44A9-9A60F67F8018}"/>
          </ac:spMkLst>
        </pc:spChg>
        <pc:spChg chg="mod">
          <ac:chgData name="蕭兆翔" userId="c09afb0b-60c9-45d8-81f2-4d7aa859f4bf" providerId="ADAL" clId="{5B46DE38-CE1D-43EE-ABE6-7257CEDD6BA1}" dt="2024-09-30T17:12:14.386" v="674" actId="207"/>
          <ac:spMkLst>
            <pc:docMk/>
            <pc:sldMk cId="3969681257" sldId="373"/>
            <ac:spMk id="4" creationId="{2A1A2E91-6213-DE05-08DE-FAE65CAD3E58}"/>
          </ac:spMkLst>
        </pc:spChg>
        <pc:spChg chg="del">
          <ac:chgData name="蕭兆翔" userId="c09afb0b-60c9-45d8-81f2-4d7aa859f4bf" providerId="ADAL" clId="{5B46DE38-CE1D-43EE-ABE6-7257CEDD6BA1}" dt="2024-09-30T17:11:07.635" v="639" actId="478"/>
          <ac:spMkLst>
            <pc:docMk/>
            <pc:sldMk cId="3969681257" sldId="373"/>
            <ac:spMk id="5" creationId="{EC1F5E49-B1C0-8D27-EBF3-A4B0F6F1CD93}"/>
          </ac:spMkLst>
        </pc:spChg>
        <pc:spChg chg="del">
          <ac:chgData name="蕭兆翔" userId="c09afb0b-60c9-45d8-81f2-4d7aa859f4bf" providerId="ADAL" clId="{5B46DE38-CE1D-43EE-ABE6-7257CEDD6BA1}" dt="2024-09-30T17:11:04.265" v="637" actId="478"/>
          <ac:spMkLst>
            <pc:docMk/>
            <pc:sldMk cId="3969681257" sldId="373"/>
            <ac:spMk id="6" creationId="{8F227F4C-ADCC-F301-DA2A-EF4BD0032EF3}"/>
          </ac:spMkLst>
        </pc:spChg>
        <pc:spChg chg="add mod">
          <ac:chgData name="蕭兆翔" userId="c09afb0b-60c9-45d8-81f2-4d7aa859f4bf" providerId="ADAL" clId="{5B46DE38-CE1D-43EE-ABE6-7257CEDD6BA1}" dt="2024-09-30T17:36:00.493" v="877" actId="1076"/>
          <ac:spMkLst>
            <pc:docMk/>
            <pc:sldMk cId="3969681257" sldId="373"/>
            <ac:spMk id="9" creationId="{5F6DEA20-45AC-E8A0-6824-4D1EB1872A25}"/>
          </ac:spMkLst>
        </pc:spChg>
        <pc:spChg chg="del">
          <ac:chgData name="蕭兆翔" userId="c09afb0b-60c9-45d8-81f2-4d7aa859f4bf" providerId="ADAL" clId="{5B46DE38-CE1D-43EE-ABE6-7257CEDD6BA1}" dt="2024-09-30T17:11:07.635" v="639" actId="478"/>
          <ac:spMkLst>
            <pc:docMk/>
            <pc:sldMk cId="3969681257" sldId="373"/>
            <ac:spMk id="11" creationId="{3D27E228-FD29-846E-1B86-442CCB713A1B}"/>
          </ac:spMkLst>
        </pc:spChg>
        <pc:spChg chg="del">
          <ac:chgData name="蕭兆翔" userId="c09afb0b-60c9-45d8-81f2-4d7aa859f4bf" providerId="ADAL" clId="{5B46DE38-CE1D-43EE-ABE6-7257CEDD6BA1}" dt="2024-09-30T17:11:07.635" v="639" actId="478"/>
          <ac:spMkLst>
            <pc:docMk/>
            <pc:sldMk cId="3969681257" sldId="373"/>
            <ac:spMk id="15" creationId="{A969BF0E-93A9-1740-BF36-FB6384BA3A47}"/>
          </ac:spMkLst>
        </pc:spChg>
        <pc:spChg chg="add mod">
          <ac:chgData name="蕭兆翔" userId="c09afb0b-60c9-45d8-81f2-4d7aa859f4bf" providerId="ADAL" clId="{5B46DE38-CE1D-43EE-ABE6-7257CEDD6BA1}" dt="2024-09-30T17:16:33.054" v="783" actId="14100"/>
          <ac:spMkLst>
            <pc:docMk/>
            <pc:sldMk cId="3969681257" sldId="373"/>
            <ac:spMk id="18" creationId="{7CE7ECFE-1785-57D8-E6B8-859D324F5DAC}"/>
          </ac:spMkLst>
        </pc:spChg>
        <pc:spChg chg="add mod">
          <ac:chgData name="蕭兆翔" userId="c09afb0b-60c9-45d8-81f2-4d7aa859f4bf" providerId="ADAL" clId="{5B46DE38-CE1D-43EE-ABE6-7257CEDD6BA1}" dt="2024-09-30T17:16:33.054" v="783" actId="14100"/>
          <ac:spMkLst>
            <pc:docMk/>
            <pc:sldMk cId="3969681257" sldId="373"/>
            <ac:spMk id="19" creationId="{10C15877-6352-EC13-740D-5E0FEC56D84A}"/>
          </ac:spMkLst>
        </pc:spChg>
        <pc:spChg chg="add mod">
          <ac:chgData name="蕭兆翔" userId="c09afb0b-60c9-45d8-81f2-4d7aa859f4bf" providerId="ADAL" clId="{5B46DE38-CE1D-43EE-ABE6-7257CEDD6BA1}" dt="2024-09-30T17:16:33.054" v="783" actId="14100"/>
          <ac:spMkLst>
            <pc:docMk/>
            <pc:sldMk cId="3969681257" sldId="373"/>
            <ac:spMk id="20" creationId="{44F5A0DA-BF13-4EC7-B356-846065E7C913}"/>
          </ac:spMkLst>
        </pc:spChg>
        <pc:spChg chg="add mod">
          <ac:chgData name="蕭兆翔" userId="c09afb0b-60c9-45d8-81f2-4d7aa859f4bf" providerId="ADAL" clId="{5B46DE38-CE1D-43EE-ABE6-7257CEDD6BA1}" dt="2024-09-30T17:16:33.054" v="783" actId="14100"/>
          <ac:spMkLst>
            <pc:docMk/>
            <pc:sldMk cId="3969681257" sldId="373"/>
            <ac:spMk id="21" creationId="{9BB7709A-266C-A065-BAC9-E27E5758BDDC}"/>
          </ac:spMkLst>
        </pc:spChg>
        <pc:spChg chg="add mod">
          <ac:chgData name="蕭兆翔" userId="c09afb0b-60c9-45d8-81f2-4d7aa859f4bf" providerId="ADAL" clId="{5B46DE38-CE1D-43EE-ABE6-7257CEDD6BA1}" dt="2024-09-30T17:16:33.054" v="783" actId="14100"/>
          <ac:spMkLst>
            <pc:docMk/>
            <pc:sldMk cId="3969681257" sldId="373"/>
            <ac:spMk id="22" creationId="{9ACDA07E-F89E-B168-AD9C-36D062466503}"/>
          </ac:spMkLst>
        </pc:spChg>
        <pc:spChg chg="add mod">
          <ac:chgData name="蕭兆翔" userId="c09afb0b-60c9-45d8-81f2-4d7aa859f4bf" providerId="ADAL" clId="{5B46DE38-CE1D-43EE-ABE6-7257CEDD6BA1}" dt="2024-09-30T17:16:33.054" v="783" actId="14100"/>
          <ac:spMkLst>
            <pc:docMk/>
            <pc:sldMk cId="3969681257" sldId="373"/>
            <ac:spMk id="23" creationId="{A66AD710-147A-1B92-A670-5B3DBE5B5F59}"/>
          </ac:spMkLst>
        </pc:spChg>
        <pc:spChg chg="add mod">
          <ac:chgData name="蕭兆翔" userId="c09afb0b-60c9-45d8-81f2-4d7aa859f4bf" providerId="ADAL" clId="{5B46DE38-CE1D-43EE-ABE6-7257CEDD6BA1}" dt="2024-09-30T17:17:28.311" v="825" actId="1076"/>
          <ac:spMkLst>
            <pc:docMk/>
            <pc:sldMk cId="3969681257" sldId="373"/>
            <ac:spMk id="43" creationId="{EA4F970A-2AE3-6D48-BD76-E5257A0BE501}"/>
          </ac:spMkLst>
        </pc:spChg>
        <pc:spChg chg="add mod">
          <ac:chgData name="蕭兆翔" userId="c09afb0b-60c9-45d8-81f2-4d7aa859f4bf" providerId="ADAL" clId="{5B46DE38-CE1D-43EE-ABE6-7257CEDD6BA1}" dt="2024-09-30T17:17:47.320" v="837" actId="12789"/>
          <ac:spMkLst>
            <pc:docMk/>
            <pc:sldMk cId="3969681257" sldId="373"/>
            <ac:spMk id="44" creationId="{7DA83412-5DED-5FDD-B176-19B7756493C5}"/>
          </ac:spMkLst>
        </pc:spChg>
        <pc:spChg chg="add mod">
          <ac:chgData name="蕭兆翔" userId="c09afb0b-60c9-45d8-81f2-4d7aa859f4bf" providerId="ADAL" clId="{5B46DE38-CE1D-43EE-ABE6-7257CEDD6BA1}" dt="2024-09-30T17:17:52.038" v="840" actId="20577"/>
          <ac:spMkLst>
            <pc:docMk/>
            <pc:sldMk cId="3969681257" sldId="373"/>
            <ac:spMk id="45" creationId="{5E1ACE5D-AB04-8854-4482-A7292F2286C6}"/>
          </ac:spMkLst>
        </pc:spChg>
        <pc:spChg chg="add mod">
          <ac:chgData name="蕭兆翔" userId="c09afb0b-60c9-45d8-81f2-4d7aa859f4bf" providerId="ADAL" clId="{5B46DE38-CE1D-43EE-ABE6-7257CEDD6BA1}" dt="2024-09-30T17:17:53.746" v="842" actId="20577"/>
          <ac:spMkLst>
            <pc:docMk/>
            <pc:sldMk cId="3969681257" sldId="373"/>
            <ac:spMk id="46" creationId="{385D4069-8DDA-CE82-B25C-92938E63F924}"/>
          </ac:spMkLst>
        </pc:spChg>
        <pc:spChg chg="add mod">
          <ac:chgData name="蕭兆翔" userId="c09afb0b-60c9-45d8-81f2-4d7aa859f4bf" providerId="ADAL" clId="{5B46DE38-CE1D-43EE-ABE6-7257CEDD6BA1}" dt="2024-09-30T17:17:55.323" v="844" actId="20577"/>
          <ac:spMkLst>
            <pc:docMk/>
            <pc:sldMk cId="3969681257" sldId="373"/>
            <ac:spMk id="47" creationId="{7AA66C96-1712-AF52-1B34-F2FE8778896A}"/>
          </ac:spMkLst>
        </pc:spChg>
        <pc:spChg chg="add mod">
          <ac:chgData name="蕭兆翔" userId="c09afb0b-60c9-45d8-81f2-4d7aa859f4bf" providerId="ADAL" clId="{5B46DE38-CE1D-43EE-ABE6-7257CEDD6BA1}" dt="2024-09-30T17:17:56.766" v="846" actId="20577"/>
          <ac:spMkLst>
            <pc:docMk/>
            <pc:sldMk cId="3969681257" sldId="373"/>
            <ac:spMk id="48" creationId="{AB9E0968-9C97-799B-E8A9-AB516AFAED55}"/>
          </ac:spMkLst>
        </pc:spChg>
        <pc:spChg chg="add mod">
          <ac:chgData name="蕭兆翔" userId="c09afb0b-60c9-45d8-81f2-4d7aa859f4bf" providerId="ADAL" clId="{5B46DE38-CE1D-43EE-ABE6-7257CEDD6BA1}" dt="2024-09-30T17:17:58.572" v="848" actId="20577"/>
          <ac:spMkLst>
            <pc:docMk/>
            <pc:sldMk cId="3969681257" sldId="373"/>
            <ac:spMk id="49" creationId="{CEA86AF0-E65D-38E9-5886-021CF27A1C0E}"/>
          </ac:spMkLst>
        </pc:spChg>
        <pc:spChg chg="add mod">
          <ac:chgData name="蕭兆翔" userId="c09afb0b-60c9-45d8-81f2-4d7aa859f4bf" providerId="ADAL" clId="{5B46DE38-CE1D-43EE-ABE6-7257CEDD6BA1}" dt="2024-09-30T17:36:03.778" v="878" actId="1076"/>
          <ac:spMkLst>
            <pc:docMk/>
            <pc:sldMk cId="3969681257" sldId="373"/>
            <ac:spMk id="50" creationId="{BC474187-65C3-5897-994A-C3FC7E878F31}"/>
          </ac:spMkLst>
        </pc:spChg>
        <pc:picChg chg="del">
          <ac:chgData name="蕭兆翔" userId="c09afb0b-60c9-45d8-81f2-4d7aa859f4bf" providerId="ADAL" clId="{5B46DE38-CE1D-43EE-ABE6-7257CEDD6BA1}" dt="2024-09-30T17:11:06.033" v="638" actId="478"/>
          <ac:picMkLst>
            <pc:docMk/>
            <pc:sldMk cId="3969681257" sldId="373"/>
            <ac:picMk id="7" creationId="{9205D407-A34A-73CC-D42B-DEB30570E3E1}"/>
          </ac:picMkLst>
        </pc:picChg>
        <pc:picChg chg="del">
          <ac:chgData name="蕭兆翔" userId="c09afb0b-60c9-45d8-81f2-4d7aa859f4bf" providerId="ADAL" clId="{5B46DE38-CE1D-43EE-ABE6-7257CEDD6BA1}" dt="2024-09-30T17:11:07.635" v="639" actId="478"/>
          <ac:picMkLst>
            <pc:docMk/>
            <pc:sldMk cId="3969681257" sldId="373"/>
            <ac:picMk id="8" creationId="{1232D80C-4030-7A54-25FF-E6363B6F2ED8}"/>
          </ac:picMkLst>
        </pc:picChg>
        <pc:picChg chg="add mod">
          <ac:chgData name="蕭兆翔" userId="c09afb0b-60c9-45d8-81f2-4d7aa859f4bf" providerId="ADAL" clId="{5B46DE38-CE1D-43EE-ABE6-7257CEDD6BA1}" dt="2024-09-30T17:13:47.862" v="738" actId="1076"/>
          <ac:picMkLst>
            <pc:docMk/>
            <pc:sldMk cId="3969681257" sldId="373"/>
            <ac:picMk id="1026" creationId="{61725ECF-47BE-92C6-C757-8F8B7647EBF5}"/>
          </ac:picMkLst>
        </pc:picChg>
        <pc:cxnChg chg="del">
          <ac:chgData name="蕭兆翔" userId="c09afb0b-60c9-45d8-81f2-4d7aa859f4bf" providerId="ADAL" clId="{5B46DE38-CE1D-43EE-ABE6-7257CEDD6BA1}" dt="2024-09-30T17:11:07.635" v="639" actId="478"/>
          <ac:cxnSpMkLst>
            <pc:docMk/>
            <pc:sldMk cId="3969681257" sldId="373"/>
            <ac:cxnSpMk id="10" creationId="{4D2EF988-8FC6-70E8-8314-ABE24ED11A13}"/>
          </ac:cxnSpMkLst>
        </pc:cxnChg>
        <pc:cxnChg chg="del">
          <ac:chgData name="蕭兆翔" userId="c09afb0b-60c9-45d8-81f2-4d7aa859f4bf" providerId="ADAL" clId="{5B46DE38-CE1D-43EE-ABE6-7257CEDD6BA1}" dt="2024-09-30T17:11:07.635" v="639" actId="478"/>
          <ac:cxnSpMkLst>
            <pc:docMk/>
            <pc:sldMk cId="3969681257" sldId="373"/>
            <ac:cxnSpMk id="12" creationId="{1B842B45-33AE-55CA-60F0-A5C6A07629C0}"/>
          </ac:cxnSpMkLst>
        </pc:cxnChg>
        <pc:cxnChg chg="add mod">
          <ac:chgData name="蕭兆翔" userId="c09afb0b-60c9-45d8-81f2-4d7aa859f4bf" providerId="ADAL" clId="{5B46DE38-CE1D-43EE-ABE6-7257CEDD6BA1}" dt="2024-09-30T17:13:39.090" v="734" actId="14100"/>
          <ac:cxnSpMkLst>
            <pc:docMk/>
            <pc:sldMk cId="3969681257" sldId="373"/>
            <ac:cxnSpMk id="13" creationId="{6A18A91E-2EEE-AD1C-283D-F1B333F0F943}"/>
          </ac:cxnSpMkLst>
        </pc:cxnChg>
        <pc:cxnChg chg="add mod">
          <ac:chgData name="蕭兆翔" userId="c09afb0b-60c9-45d8-81f2-4d7aa859f4bf" providerId="ADAL" clId="{5B46DE38-CE1D-43EE-ABE6-7257CEDD6BA1}" dt="2024-09-30T17:13:43.954" v="736" actId="1076"/>
          <ac:cxnSpMkLst>
            <pc:docMk/>
            <pc:sldMk cId="3969681257" sldId="373"/>
            <ac:cxnSpMk id="14" creationId="{A997E578-A6AB-0BD9-8275-BF43F4C13B59}"/>
          </ac:cxnSpMkLst>
        </pc:cxnChg>
        <pc:cxnChg chg="add mod">
          <ac:chgData name="蕭兆翔" userId="c09afb0b-60c9-45d8-81f2-4d7aa859f4bf" providerId="ADAL" clId="{5B46DE38-CE1D-43EE-ABE6-7257CEDD6BA1}" dt="2024-09-30T17:16:33.054" v="783" actId="14100"/>
          <ac:cxnSpMkLst>
            <pc:docMk/>
            <pc:sldMk cId="3969681257" sldId="373"/>
            <ac:cxnSpMk id="25" creationId="{C4C2A3F9-7533-7743-7253-1AEFCB7D1B8F}"/>
          </ac:cxnSpMkLst>
        </pc:cxnChg>
        <pc:cxnChg chg="add mod">
          <ac:chgData name="蕭兆翔" userId="c09afb0b-60c9-45d8-81f2-4d7aa859f4bf" providerId="ADAL" clId="{5B46DE38-CE1D-43EE-ABE6-7257CEDD6BA1}" dt="2024-09-30T17:16:43.057" v="789" actId="14100"/>
          <ac:cxnSpMkLst>
            <pc:docMk/>
            <pc:sldMk cId="3969681257" sldId="373"/>
            <ac:cxnSpMk id="28" creationId="{ADDA0917-CA16-4362-12A5-6FC1289B0978}"/>
          </ac:cxnSpMkLst>
        </pc:cxnChg>
        <pc:cxnChg chg="add mod">
          <ac:chgData name="蕭兆翔" userId="c09afb0b-60c9-45d8-81f2-4d7aa859f4bf" providerId="ADAL" clId="{5B46DE38-CE1D-43EE-ABE6-7257CEDD6BA1}" dt="2024-09-30T17:16:35.588" v="784" actId="14100"/>
          <ac:cxnSpMkLst>
            <pc:docMk/>
            <pc:sldMk cId="3969681257" sldId="373"/>
            <ac:cxnSpMk id="29" creationId="{14D6B35B-898B-4459-9555-E4D0CEE88279}"/>
          </ac:cxnSpMkLst>
        </pc:cxnChg>
        <pc:cxnChg chg="add mod">
          <ac:chgData name="蕭兆翔" userId="c09afb0b-60c9-45d8-81f2-4d7aa859f4bf" providerId="ADAL" clId="{5B46DE38-CE1D-43EE-ABE6-7257CEDD6BA1}" dt="2024-09-30T17:16:36.774" v="785" actId="14100"/>
          <ac:cxnSpMkLst>
            <pc:docMk/>
            <pc:sldMk cId="3969681257" sldId="373"/>
            <ac:cxnSpMk id="30" creationId="{B0560726-068F-5541-52B2-2FEEE6C5D003}"/>
          </ac:cxnSpMkLst>
        </pc:cxnChg>
        <pc:cxnChg chg="add mod">
          <ac:chgData name="蕭兆翔" userId="c09afb0b-60c9-45d8-81f2-4d7aa859f4bf" providerId="ADAL" clId="{5B46DE38-CE1D-43EE-ABE6-7257CEDD6BA1}" dt="2024-09-30T17:16:37.962" v="786" actId="14100"/>
          <ac:cxnSpMkLst>
            <pc:docMk/>
            <pc:sldMk cId="3969681257" sldId="373"/>
            <ac:cxnSpMk id="31" creationId="{C36721C4-4162-097E-7FBA-5682FA72D599}"/>
          </ac:cxnSpMkLst>
        </pc:cxnChg>
        <pc:cxnChg chg="add mod">
          <ac:chgData name="蕭兆翔" userId="c09afb0b-60c9-45d8-81f2-4d7aa859f4bf" providerId="ADAL" clId="{5B46DE38-CE1D-43EE-ABE6-7257CEDD6BA1}" dt="2024-09-30T17:16:41.509" v="788" actId="14100"/>
          <ac:cxnSpMkLst>
            <pc:docMk/>
            <pc:sldMk cId="3969681257" sldId="373"/>
            <ac:cxnSpMk id="32" creationId="{BACAF9B3-587C-0CB1-8C99-374063C020A5}"/>
          </ac:cxnSpMkLst>
        </pc:cxnChg>
        <pc:cxnChg chg="add mod ord">
          <ac:chgData name="蕭兆翔" userId="c09afb0b-60c9-45d8-81f2-4d7aa859f4bf" providerId="ADAL" clId="{5B46DE38-CE1D-43EE-ABE6-7257CEDD6BA1}" dt="2024-09-30T17:16:48.777" v="790" actId="1582"/>
          <ac:cxnSpMkLst>
            <pc:docMk/>
            <pc:sldMk cId="3969681257" sldId="373"/>
            <ac:cxnSpMk id="33" creationId="{7B792F0E-53A0-003D-495F-F285787D8D06}"/>
          </ac:cxnSpMkLst>
        </pc:cxnChg>
      </pc:sldChg>
      <pc:sldChg chg="addSp delSp modSp add mod">
        <pc:chgData name="蕭兆翔" userId="c09afb0b-60c9-45d8-81f2-4d7aa859f4bf" providerId="ADAL" clId="{5B46DE38-CE1D-43EE-ABE6-7257CEDD6BA1}" dt="2024-09-30T17:44:19.286" v="1158" actId="207"/>
        <pc:sldMkLst>
          <pc:docMk/>
          <pc:sldMk cId="1265154145" sldId="374"/>
        </pc:sldMkLst>
        <pc:spChg chg="mod">
          <ac:chgData name="蕭兆翔" userId="c09afb0b-60c9-45d8-81f2-4d7aa859f4bf" providerId="ADAL" clId="{5B46DE38-CE1D-43EE-ABE6-7257CEDD6BA1}" dt="2024-09-30T17:36:45.292" v="886" actId="20577"/>
          <ac:spMkLst>
            <pc:docMk/>
            <pc:sldMk cId="1265154145" sldId="374"/>
            <ac:spMk id="3" creationId="{63F4261D-EBAD-67A2-44A9-9A60F67F8018}"/>
          </ac:spMkLst>
        </pc:spChg>
        <pc:spChg chg="del">
          <ac:chgData name="蕭兆翔" userId="c09afb0b-60c9-45d8-81f2-4d7aa859f4bf" providerId="ADAL" clId="{5B46DE38-CE1D-43EE-ABE6-7257CEDD6BA1}" dt="2024-09-30T17:36:53.872" v="887" actId="478"/>
          <ac:spMkLst>
            <pc:docMk/>
            <pc:sldMk cId="1265154145" sldId="374"/>
            <ac:spMk id="4" creationId="{2A1A2E91-6213-DE05-08DE-FAE65CAD3E58}"/>
          </ac:spMkLst>
        </pc:spChg>
        <pc:spChg chg="mod">
          <ac:chgData name="蕭兆翔" userId="c09afb0b-60c9-45d8-81f2-4d7aa859f4bf" providerId="ADAL" clId="{5B46DE38-CE1D-43EE-ABE6-7257CEDD6BA1}" dt="2024-09-30T17:41:00.589" v="989" actId="1076"/>
          <ac:spMkLst>
            <pc:docMk/>
            <pc:sldMk cId="1265154145" sldId="374"/>
            <ac:spMk id="9" creationId="{5F6DEA20-45AC-E8A0-6824-4D1EB1872A25}"/>
          </ac:spMkLst>
        </pc:spChg>
        <pc:spChg chg="add del mod">
          <ac:chgData name="蕭兆翔" userId="c09afb0b-60c9-45d8-81f2-4d7aa859f4bf" providerId="ADAL" clId="{5B46DE38-CE1D-43EE-ABE6-7257CEDD6BA1}" dt="2024-09-30T17:39:34.999" v="921" actId="478"/>
          <ac:spMkLst>
            <pc:docMk/>
            <pc:sldMk cId="1265154145" sldId="374"/>
            <ac:spMk id="10" creationId="{480160B5-7447-3E0A-B645-D4E3FCC775CE}"/>
          </ac:spMkLst>
        </pc:spChg>
        <pc:spChg chg="add del mod">
          <ac:chgData name="蕭兆翔" userId="c09afb0b-60c9-45d8-81f2-4d7aa859f4bf" providerId="ADAL" clId="{5B46DE38-CE1D-43EE-ABE6-7257CEDD6BA1}" dt="2024-09-30T17:39:27.943" v="917" actId="478"/>
          <ac:spMkLst>
            <pc:docMk/>
            <pc:sldMk cId="1265154145" sldId="374"/>
            <ac:spMk id="12" creationId="{C18A016C-4AB3-C85A-DC65-F62D0A0F3724}"/>
          </ac:spMkLst>
        </pc:spChg>
        <pc:spChg chg="mod">
          <ac:chgData name="蕭兆翔" userId="c09afb0b-60c9-45d8-81f2-4d7aa859f4bf" providerId="ADAL" clId="{5B46DE38-CE1D-43EE-ABE6-7257CEDD6BA1}" dt="2024-09-30T17:38:18.460" v="911" actId="404"/>
          <ac:spMkLst>
            <pc:docMk/>
            <pc:sldMk cId="1265154145" sldId="374"/>
            <ac:spMk id="18" creationId="{7CE7ECFE-1785-57D8-E6B8-859D324F5DAC}"/>
          </ac:spMkLst>
        </pc:spChg>
        <pc:spChg chg="mod">
          <ac:chgData name="蕭兆翔" userId="c09afb0b-60c9-45d8-81f2-4d7aa859f4bf" providerId="ADAL" clId="{5B46DE38-CE1D-43EE-ABE6-7257CEDD6BA1}" dt="2024-09-30T17:38:18.460" v="911" actId="404"/>
          <ac:spMkLst>
            <pc:docMk/>
            <pc:sldMk cId="1265154145" sldId="374"/>
            <ac:spMk id="19" creationId="{10C15877-6352-EC13-740D-5E0FEC56D84A}"/>
          </ac:spMkLst>
        </pc:spChg>
        <pc:spChg chg="mod">
          <ac:chgData name="蕭兆翔" userId="c09afb0b-60c9-45d8-81f2-4d7aa859f4bf" providerId="ADAL" clId="{5B46DE38-CE1D-43EE-ABE6-7257CEDD6BA1}" dt="2024-09-30T17:38:18.460" v="911" actId="404"/>
          <ac:spMkLst>
            <pc:docMk/>
            <pc:sldMk cId="1265154145" sldId="374"/>
            <ac:spMk id="20" creationId="{44F5A0DA-BF13-4EC7-B356-846065E7C913}"/>
          </ac:spMkLst>
        </pc:spChg>
        <pc:spChg chg="mod">
          <ac:chgData name="蕭兆翔" userId="c09afb0b-60c9-45d8-81f2-4d7aa859f4bf" providerId="ADAL" clId="{5B46DE38-CE1D-43EE-ABE6-7257CEDD6BA1}" dt="2024-09-30T17:38:18.460" v="911" actId="404"/>
          <ac:spMkLst>
            <pc:docMk/>
            <pc:sldMk cId="1265154145" sldId="374"/>
            <ac:spMk id="21" creationId="{9BB7709A-266C-A065-BAC9-E27E5758BDDC}"/>
          </ac:spMkLst>
        </pc:spChg>
        <pc:spChg chg="mod">
          <ac:chgData name="蕭兆翔" userId="c09afb0b-60c9-45d8-81f2-4d7aa859f4bf" providerId="ADAL" clId="{5B46DE38-CE1D-43EE-ABE6-7257CEDD6BA1}" dt="2024-09-30T17:38:18.460" v="911" actId="404"/>
          <ac:spMkLst>
            <pc:docMk/>
            <pc:sldMk cId="1265154145" sldId="374"/>
            <ac:spMk id="22" creationId="{9ACDA07E-F89E-B168-AD9C-36D062466503}"/>
          </ac:spMkLst>
        </pc:spChg>
        <pc:spChg chg="mod">
          <ac:chgData name="蕭兆翔" userId="c09afb0b-60c9-45d8-81f2-4d7aa859f4bf" providerId="ADAL" clId="{5B46DE38-CE1D-43EE-ABE6-7257CEDD6BA1}" dt="2024-09-30T17:38:18.460" v="911" actId="404"/>
          <ac:spMkLst>
            <pc:docMk/>
            <pc:sldMk cId="1265154145" sldId="374"/>
            <ac:spMk id="23" creationId="{A66AD710-147A-1B92-A670-5B3DBE5B5F59}"/>
          </ac:spMkLst>
        </pc:spChg>
        <pc:spChg chg="add mod">
          <ac:chgData name="蕭兆翔" userId="c09afb0b-60c9-45d8-81f2-4d7aa859f4bf" providerId="ADAL" clId="{5B46DE38-CE1D-43EE-ABE6-7257CEDD6BA1}" dt="2024-09-30T17:40:18.086" v="953" actId="1076"/>
          <ac:spMkLst>
            <pc:docMk/>
            <pc:sldMk cId="1265154145" sldId="374"/>
            <ac:spMk id="26" creationId="{A096CAF3-6416-A9CF-5F52-DAEA824210EA}"/>
          </ac:spMkLst>
        </pc:spChg>
        <pc:spChg chg="add mod">
          <ac:chgData name="蕭兆翔" userId="c09afb0b-60c9-45d8-81f2-4d7aa859f4bf" providerId="ADAL" clId="{5B46DE38-CE1D-43EE-ABE6-7257CEDD6BA1}" dt="2024-09-30T17:40:31.734" v="960" actId="1076"/>
          <ac:spMkLst>
            <pc:docMk/>
            <pc:sldMk cId="1265154145" sldId="374"/>
            <ac:spMk id="27" creationId="{0BD837F1-276F-0D06-D005-A0DE55807353}"/>
          </ac:spMkLst>
        </pc:spChg>
        <pc:spChg chg="add mod">
          <ac:chgData name="蕭兆翔" userId="c09afb0b-60c9-45d8-81f2-4d7aa859f4bf" providerId="ADAL" clId="{5B46DE38-CE1D-43EE-ABE6-7257CEDD6BA1}" dt="2024-09-30T17:40:50.218" v="986" actId="1076"/>
          <ac:spMkLst>
            <pc:docMk/>
            <pc:sldMk cId="1265154145" sldId="374"/>
            <ac:spMk id="35" creationId="{6237B87D-C193-6257-2E66-2A28D571A1F2}"/>
          </ac:spMkLst>
        </pc:spChg>
        <pc:spChg chg="add mod">
          <ac:chgData name="蕭兆翔" userId="c09afb0b-60c9-45d8-81f2-4d7aa859f4bf" providerId="ADAL" clId="{5B46DE38-CE1D-43EE-ABE6-7257CEDD6BA1}" dt="2024-09-30T17:42:27.892" v="1067" actId="1076"/>
          <ac:spMkLst>
            <pc:docMk/>
            <pc:sldMk cId="1265154145" sldId="374"/>
            <ac:spMk id="36" creationId="{2ABB5444-CF21-A676-A6A1-2183BEB1EA2C}"/>
          </ac:spMkLst>
        </pc:spChg>
        <pc:spChg chg="mod">
          <ac:chgData name="蕭兆翔" userId="c09afb0b-60c9-45d8-81f2-4d7aa859f4bf" providerId="ADAL" clId="{5B46DE38-CE1D-43EE-ABE6-7257CEDD6BA1}" dt="2024-09-30T17:38:21.533" v="912" actId="1076"/>
          <ac:spMkLst>
            <pc:docMk/>
            <pc:sldMk cId="1265154145" sldId="374"/>
            <ac:spMk id="43" creationId="{EA4F970A-2AE3-6D48-BD76-E5257A0BE501}"/>
          </ac:spMkLst>
        </pc:spChg>
        <pc:spChg chg="mod">
          <ac:chgData name="蕭兆翔" userId="c09afb0b-60c9-45d8-81f2-4d7aa859f4bf" providerId="ADAL" clId="{5B46DE38-CE1D-43EE-ABE6-7257CEDD6BA1}" dt="2024-09-30T17:38:18.460" v="911" actId="404"/>
          <ac:spMkLst>
            <pc:docMk/>
            <pc:sldMk cId="1265154145" sldId="374"/>
            <ac:spMk id="44" creationId="{7DA83412-5DED-5FDD-B176-19B7756493C5}"/>
          </ac:spMkLst>
        </pc:spChg>
        <pc:spChg chg="mod">
          <ac:chgData name="蕭兆翔" userId="c09afb0b-60c9-45d8-81f2-4d7aa859f4bf" providerId="ADAL" clId="{5B46DE38-CE1D-43EE-ABE6-7257CEDD6BA1}" dt="2024-09-30T17:38:18.460" v="911" actId="404"/>
          <ac:spMkLst>
            <pc:docMk/>
            <pc:sldMk cId="1265154145" sldId="374"/>
            <ac:spMk id="45" creationId="{5E1ACE5D-AB04-8854-4482-A7292F2286C6}"/>
          </ac:spMkLst>
        </pc:spChg>
        <pc:spChg chg="mod">
          <ac:chgData name="蕭兆翔" userId="c09afb0b-60c9-45d8-81f2-4d7aa859f4bf" providerId="ADAL" clId="{5B46DE38-CE1D-43EE-ABE6-7257CEDD6BA1}" dt="2024-09-30T17:38:18.460" v="911" actId="404"/>
          <ac:spMkLst>
            <pc:docMk/>
            <pc:sldMk cId="1265154145" sldId="374"/>
            <ac:spMk id="46" creationId="{385D4069-8DDA-CE82-B25C-92938E63F924}"/>
          </ac:spMkLst>
        </pc:spChg>
        <pc:spChg chg="mod">
          <ac:chgData name="蕭兆翔" userId="c09afb0b-60c9-45d8-81f2-4d7aa859f4bf" providerId="ADAL" clId="{5B46DE38-CE1D-43EE-ABE6-7257CEDD6BA1}" dt="2024-09-30T17:38:18.460" v="911" actId="404"/>
          <ac:spMkLst>
            <pc:docMk/>
            <pc:sldMk cId="1265154145" sldId="374"/>
            <ac:spMk id="47" creationId="{7AA66C96-1712-AF52-1B34-F2FE8778896A}"/>
          </ac:spMkLst>
        </pc:spChg>
        <pc:spChg chg="mod">
          <ac:chgData name="蕭兆翔" userId="c09afb0b-60c9-45d8-81f2-4d7aa859f4bf" providerId="ADAL" clId="{5B46DE38-CE1D-43EE-ABE6-7257CEDD6BA1}" dt="2024-09-30T17:38:18.460" v="911" actId="404"/>
          <ac:spMkLst>
            <pc:docMk/>
            <pc:sldMk cId="1265154145" sldId="374"/>
            <ac:spMk id="48" creationId="{AB9E0968-9C97-799B-E8A9-AB516AFAED55}"/>
          </ac:spMkLst>
        </pc:spChg>
        <pc:spChg chg="mod">
          <ac:chgData name="蕭兆翔" userId="c09afb0b-60c9-45d8-81f2-4d7aa859f4bf" providerId="ADAL" clId="{5B46DE38-CE1D-43EE-ABE6-7257CEDD6BA1}" dt="2024-09-30T17:38:18.460" v="911" actId="404"/>
          <ac:spMkLst>
            <pc:docMk/>
            <pc:sldMk cId="1265154145" sldId="374"/>
            <ac:spMk id="49" creationId="{CEA86AF0-E65D-38E9-5886-021CF27A1C0E}"/>
          </ac:spMkLst>
        </pc:spChg>
        <pc:spChg chg="mod">
          <ac:chgData name="蕭兆翔" userId="c09afb0b-60c9-45d8-81f2-4d7aa859f4bf" providerId="ADAL" clId="{5B46DE38-CE1D-43EE-ABE6-7257CEDD6BA1}" dt="2024-09-30T17:38:18.460" v="911" actId="404"/>
          <ac:spMkLst>
            <pc:docMk/>
            <pc:sldMk cId="1265154145" sldId="374"/>
            <ac:spMk id="50" creationId="{BC474187-65C3-5897-994A-C3FC7E878F31}"/>
          </ac:spMkLst>
        </pc:spChg>
        <pc:spChg chg="add mod">
          <ac:chgData name="蕭兆翔" userId="c09afb0b-60c9-45d8-81f2-4d7aa859f4bf" providerId="ADAL" clId="{5B46DE38-CE1D-43EE-ABE6-7257CEDD6BA1}" dt="2024-09-30T17:44:19.286" v="1158" actId="207"/>
          <ac:spMkLst>
            <pc:docMk/>
            <pc:sldMk cId="1265154145" sldId="374"/>
            <ac:spMk id="58" creationId="{BC893F55-166B-784F-A5D0-1522DAC45C72}"/>
          </ac:spMkLst>
        </pc:spChg>
        <pc:spChg chg="add mod">
          <ac:chgData name="蕭兆翔" userId="c09afb0b-60c9-45d8-81f2-4d7aa859f4bf" providerId="ADAL" clId="{5B46DE38-CE1D-43EE-ABE6-7257CEDD6BA1}" dt="2024-09-30T17:44:13.999" v="1157" actId="207"/>
          <ac:spMkLst>
            <pc:docMk/>
            <pc:sldMk cId="1265154145" sldId="374"/>
            <ac:spMk id="61" creationId="{334EC0E5-143A-CB94-65FA-B0668C248AC6}"/>
          </ac:spMkLst>
        </pc:spChg>
        <pc:grpChg chg="add del mod">
          <ac:chgData name="蕭兆翔" userId="c09afb0b-60c9-45d8-81f2-4d7aa859f4bf" providerId="ADAL" clId="{5B46DE38-CE1D-43EE-ABE6-7257CEDD6BA1}" dt="2024-09-30T17:42:10.824" v="1060" actId="165"/>
          <ac:grpSpMkLst>
            <pc:docMk/>
            <pc:sldMk cId="1265154145" sldId="374"/>
            <ac:grpSpMk id="15" creationId="{889FABFD-DEDE-AA72-B964-285CAC0BD430}"/>
          </ac:grpSpMkLst>
        </pc:grpChg>
        <pc:grpChg chg="add mod">
          <ac:chgData name="蕭兆翔" userId="c09afb0b-60c9-45d8-81f2-4d7aa859f4bf" providerId="ADAL" clId="{5B46DE38-CE1D-43EE-ABE6-7257CEDD6BA1}" dt="2024-09-30T17:40:57.761" v="988" actId="1076"/>
          <ac:grpSpMkLst>
            <pc:docMk/>
            <pc:sldMk cId="1265154145" sldId="374"/>
            <ac:grpSpMk id="16" creationId="{794F272E-6835-BD59-6C3A-43BA12A1895A}"/>
          </ac:grpSpMkLst>
        </pc:grpChg>
        <pc:picChg chg="add mod topLvl">
          <ac:chgData name="蕭兆翔" userId="c09afb0b-60c9-45d8-81f2-4d7aa859f4bf" providerId="ADAL" clId="{5B46DE38-CE1D-43EE-ABE6-7257CEDD6BA1}" dt="2024-09-30T17:42:21.797" v="1065" actId="1076"/>
          <ac:picMkLst>
            <pc:docMk/>
            <pc:sldMk cId="1265154145" sldId="374"/>
            <ac:picMk id="6" creationId="{2C129997-77B6-D070-3A6D-B13744586C7E}"/>
          </ac:picMkLst>
        </pc:picChg>
        <pc:picChg chg="add mod topLvl">
          <ac:chgData name="蕭兆翔" userId="c09afb0b-60c9-45d8-81f2-4d7aa859f4bf" providerId="ADAL" clId="{5B46DE38-CE1D-43EE-ABE6-7257CEDD6BA1}" dt="2024-09-30T17:42:21.797" v="1065" actId="1076"/>
          <ac:picMkLst>
            <pc:docMk/>
            <pc:sldMk cId="1265154145" sldId="374"/>
            <ac:picMk id="7" creationId="{69E67171-F059-19C7-40E9-B4ECC6C04C3E}"/>
          </ac:picMkLst>
        </pc:picChg>
        <pc:picChg chg="mod">
          <ac:chgData name="蕭兆翔" userId="c09afb0b-60c9-45d8-81f2-4d7aa859f4bf" providerId="ADAL" clId="{5B46DE38-CE1D-43EE-ABE6-7257CEDD6BA1}" dt="2024-09-30T17:40:52.014" v="987" actId="1076"/>
          <ac:picMkLst>
            <pc:docMk/>
            <pc:sldMk cId="1265154145" sldId="374"/>
            <ac:picMk id="1026" creationId="{61725ECF-47BE-92C6-C757-8F8B7647EBF5}"/>
          </ac:picMkLst>
        </pc:picChg>
        <pc:cxnChg chg="add del mod">
          <ac:chgData name="蕭兆翔" userId="c09afb0b-60c9-45d8-81f2-4d7aa859f4bf" providerId="ADAL" clId="{5B46DE38-CE1D-43EE-ABE6-7257CEDD6BA1}" dt="2024-09-30T17:39:26.954" v="916" actId="478"/>
          <ac:cxnSpMkLst>
            <pc:docMk/>
            <pc:sldMk cId="1265154145" sldId="374"/>
            <ac:cxnSpMk id="8" creationId="{85C3E518-BBCA-1F2D-9FB1-878A1B7B980B}"/>
          </ac:cxnSpMkLst>
        </pc:cxnChg>
        <pc:cxnChg chg="add del mod">
          <ac:chgData name="蕭兆翔" userId="c09afb0b-60c9-45d8-81f2-4d7aa859f4bf" providerId="ADAL" clId="{5B46DE38-CE1D-43EE-ABE6-7257CEDD6BA1}" dt="2024-09-30T17:39:32.953" v="920" actId="478"/>
          <ac:cxnSpMkLst>
            <pc:docMk/>
            <pc:sldMk cId="1265154145" sldId="374"/>
            <ac:cxnSpMk id="11" creationId="{F81F2EE7-14C4-4FA9-BDCF-E9D2BD6472AE}"/>
          </ac:cxnSpMkLst>
        </pc:cxnChg>
        <pc:cxnChg chg="mod">
          <ac:chgData name="蕭兆翔" userId="c09afb0b-60c9-45d8-81f2-4d7aa859f4bf" providerId="ADAL" clId="{5B46DE38-CE1D-43EE-ABE6-7257CEDD6BA1}" dt="2024-09-30T17:38:18.460" v="911" actId="404"/>
          <ac:cxnSpMkLst>
            <pc:docMk/>
            <pc:sldMk cId="1265154145" sldId="374"/>
            <ac:cxnSpMk id="13" creationId="{6A18A91E-2EEE-AD1C-283D-F1B333F0F943}"/>
          </ac:cxnSpMkLst>
        </pc:cxnChg>
        <pc:cxnChg chg="mod">
          <ac:chgData name="蕭兆翔" userId="c09afb0b-60c9-45d8-81f2-4d7aa859f4bf" providerId="ADAL" clId="{5B46DE38-CE1D-43EE-ABE6-7257CEDD6BA1}" dt="2024-09-30T17:38:18.460" v="911" actId="404"/>
          <ac:cxnSpMkLst>
            <pc:docMk/>
            <pc:sldMk cId="1265154145" sldId="374"/>
            <ac:cxnSpMk id="14" creationId="{A997E578-A6AB-0BD9-8275-BF43F4C13B59}"/>
          </ac:cxnSpMkLst>
        </pc:cxnChg>
        <pc:cxnChg chg="mod">
          <ac:chgData name="蕭兆翔" userId="c09afb0b-60c9-45d8-81f2-4d7aa859f4bf" providerId="ADAL" clId="{5B46DE38-CE1D-43EE-ABE6-7257CEDD6BA1}" dt="2024-09-30T17:38:18.460" v="911" actId="404"/>
          <ac:cxnSpMkLst>
            <pc:docMk/>
            <pc:sldMk cId="1265154145" sldId="374"/>
            <ac:cxnSpMk id="25" creationId="{C4C2A3F9-7533-7743-7253-1AEFCB7D1B8F}"/>
          </ac:cxnSpMkLst>
        </pc:cxnChg>
        <pc:cxnChg chg="mod">
          <ac:chgData name="蕭兆翔" userId="c09afb0b-60c9-45d8-81f2-4d7aa859f4bf" providerId="ADAL" clId="{5B46DE38-CE1D-43EE-ABE6-7257CEDD6BA1}" dt="2024-09-30T17:38:18.460" v="911" actId="404"/>
          <ac:cxnSpMkLst>
            <pc:docMk/>
            <pc:sldMk cId="1265154145" sldId="374"/>
            <ac:cxnSpMk id="28" creationId="{ADDA0917-CA16-4362-12A5-6FC1289B0978}"/>
          </ac:cxnSpMkLst>
        </pc:cxnChg>
        <pc:cxnChg chg="mod">
          <ac:chgData name="蕭兆翔" userId="c09afb0b-60c9-45d8-81f2-4d7aa859f4bf" providerId="ADAL" clId="{5B46DE38-CE1D-43EE-ABE6-7257CEDD6BA1}" dt="2024-09-30T17:38:18.460" v="911" actId="404"/>
          <ac:cxnSpMkLst>
            <pc:docMk/>
            <pc:sldMk cId="1265154145" sldId="374"/>
            <ac:cxnSpMk id="29" creationId="{14D6B35B-898B-4459-9555-E4D0CEE88279}"/>
          </ac:cxnSpMkLst>
        </pc:cxnChg>
        <pc:cxnChg chg="mod">
          <ac:chgData name="蕭兆翔" userId="c09afb0b-60c9-45d8-81f2-4d7aa859f4bf" providerId="ADAL" clId="{5B46DE38-CE1D-43EE-ABE6-7257CEDD6BA1}" dt="2024-09-30T17:38:18.460" v="911" actId="404"/>
          <ac:cxnSpMkLst>
            <pc:docMk/>
            <pc:sldMk cId="1265154145" sldId="374"/>
            <ac:cxnSpMk id="30" creationId="{B0560726-068F-5541-52B2-2FEEE6C5D003}"/>
          </ac:cxnSpMkLst>
        </pc:cxnChg>
        <pc:cxnChg chg="mod">
          <ac:chgData name="蕭兆翔" userId="c09afb0b-60c9-45d8-81f2-4d7aa859f4bf" providerId="ADAL" clId="{5B46DE38-CE1D-43EE-ABE6-7257CEDD6BA1}" dt="2024-09-30T17:38:18.460" v="911" actId="404"/>
          <ac:cxnSpMkLst>
            <pc:docMk/>
            <pc:sldMk cId="1265154145" sldId="374"/>
            <ac:cxnSpMk id="31" creationId="{C36721C4-4162-097E-7FBA-5682FA72D599}"/>
          </ac:cxnSpMkLst>
        </pc:cxnChg>
        <pc:cxnChg chg="mod">
          <ac:chgData name="蕭兆翔" userId="c09afb0b-60c9-45d8-81f2-4d7aa859f4bf" providerId="ADAL" clId="{5B46DE38-CE1D-43EE-ABE6-7257CEDD6BA1}" dt="2024-09-30T17:38:18.460" v="911" actId="404"/>
          <ac:cxnSpMkLst>
            <pc:docMk/>
            <pc:sldMk cId="1265154145" sldId="374"/>
            <ac:cxnSpMk id="32" creationId="{BACAF9B3-587C-0CB1-8C99-374063C020A5}"/>
          </ac:cxnSpMkLst>
        </pc:cxnChg>
        <pc:cxnChg chg="mod">
          <ac:chgData name="蕭兆翔" userId="c09afb0b-60c9-45d8-81f2-4d7aa859f4bf" providerId="ADAL" clId="{5B46DE38-CE1D-43EE-ABE6-7257CEDD6BA1}" dt="2024-09-30T17:38:18.460" v="911" actId="404"/>
          <ac:cxnSpMkLst>
            <pc:docMk/>
            <pc:sldMk cId="1265154145" sldId="374"/>
            <ac:cxnSpMk id="33" creationId="{7B792F0E-53A0-003D-495F-F285787D8D06}"/>
          </ac:cxnSpMkLst>
        </pc:cxnChg>
        <pc:cxnChg chg="add mod">
          <ac:chgData name="蕭兆翔" userId="c09afb0b-60c9-45d8-81f2-4d7aa859f4bf" providerId="ADAL" clId="{5B46DE38-CE1D-43EE-ABE6-7257CEDD6BA1}" dt="2024-09-30T17:42:24.216" v="1066" actId="14100"/>
          <ac:cxnSpMkLst>
            <pc:docMk/>
            <pc:sldMk cId="1265154145" sldId="374"/>
            <ac:cxnSpMk id="37" creationId="{A54E4EF5-433A-A86F-5A1E-5327C5B44E4B}"/>
          </ac:cxnSpMkLst>
        </pc:cxnChg>
        <pc:cxnChg chg="add mod">
          <ac:chgData name="蕭兆翔" userId="c09afb0b-60c9-45d8-81f2-4d7aa859f4bf" providerId="ADAL" clId="{5B46DE38-CE1D-43EE-ABE6-7257CEDD6BA1}" dt="2024-09-30T17:42:21.797" v="1065" actId="1076"/>
          <ac:cxnSpMkLst>
            <pc:docMk/>
            <pc:sldMk cId="1265154145" sldId="374"/>
            <ac:cxnSpMk id="40" creationId="{A2A8E54D-3F8B-43D8-1500-DDBFCAF3A54E}"/>
          </ac:cxnSpMkLst>
        </pc:cxnChg>
        <pc:cxnChg chg="add mod">
          <ac:chgData name="蕭兆翔" userId="c09afb0b-60c9-45d8-81f2-4d7aa859f4bf" providerId="ADAL" clId="{5B46DE38-CE1D-43EE-ABE6-7257CEDD6BA1}" dt="2024-09-30T17:42:59.685" v="1070" actId="208"/>
          <ac:cxnSpMkLst>
            <pc:docMk/>
            <pc:sldMk cId="1265154145" sldId="374"/>
            <ac:cxnSpMk id="56" creationId="{793A811A-D519-4A32-7C4A-159CDCD02F97}"/>
          </ac:cxnSpMkLst>
        </pc:cxnChg>
        <pc:cxnChg chg="add mod">
          <ac:chgData name="蕭兆翔" userId="c09afb0b-60c9-45d8-81f2-4d7aa859f4bf" providerId="ADAL" clId="{5B46DE38-CE1D-43EE-ABE6-7257CEDD6BA1}" dt="2024-09-30T17:43:34.111" v="1119" actId="208"/>
          <ac:cxnSpMkLst>
            <pc:docMk/>
            <pc:sldMk cId="1265154145" sldId="374"/>
            <ac:cxnSpMk id="60" creationId="{46FC4AD1-C667-788E-7941-FA11E8E4CE62}"/>
          </ac:cxnSpMkLst>
        </pc:cxnChg>
      </pc:sldChg>
      <pc:sldChg chg="addSp delSp modSp add mod">
        <pc:chgData name="蕭兆翔" userId="c09afb0b-60c9-45d8-81f2-4d7aa859f4bf" providerId="ADAL" clId="{5B46DE38-CE1D-43EE-ABE6-7257CEDD6BA1}" dt="2024-09-30T17:54:46.311" v="1482" actId="1076"/>
        <pc:sldMkLst>
          <pc:docMk/>
          <pc:sldMk cId="3281891640" sldId="375"/>
        </pc:sldMkLst>
        <pc:spChg chg="mod">
          <ac:chgData name="蕭兆翔" userId="c09afb0b-60c9-45d8-81f2-4d7aa859f4bf" providerId="ADAL" clId="{5B46DE38-CE1D-43EE-ABE6-7257CEDD6BA1}" dt="2024-09-30T17:45:59.415" v="1219" actId="20577"/>
          <ac:spMkLst>
            <pc:docMk/>
            <pc:sldMk cId="3281891640" sldId="375"/>
            <ac:spMk id="3" creationId="{63F4261D-EBAD-67A2-44A9-9A60F67F8018}"/>
          </ac:spMkLst>
        </pc:spChg>
        <pc:spChg chg="del">
          <ac:chgData name="蕭兆翔" userId="c09afb0b-60c9-45d8-81f2-4d7aa859f4bf" providerId="ADAL" clId="{5B46DE38-CE1D-43EE-ABE6-7257CEDD6BA1}" dt="2024-09-30T17:46:29.568" v="1220" actId="478"/>
          <ac:spMkLst>
            <pc:docMk/>
            <pc:sldMk cId="3281891640" sldId="375"/>
            <ac:spMk id="4" creationId="{2A1A2E91-6213-DE05-08DE-FAE65CAD3E58}"/>
          </ac:spMkLst>
        </pc:spChg>
        <pc:spChg chg="del mod">
          <ac:chgData name="蕭兆翔" userId="c09afb0b-60c9-45d8-81f2-4d7aa859f4bf" providerId="ADAL" clId="{5B46DE38-CE1D-43EE-ABE6-7257CEDD6BA1}" dt="2024-09-30T17:46:49.307" v="1227" actId="478"/>
          <ac:spMkLst>
            <pc:docMk/>
            <pc:sldMk cId="3281891640" sldId="375"/>
            <ac:spMk id="5" creationId="{EC1F5E49-B1C0-8D27-EBF3-A4B0F6F1CD93}"/>
          </ac:spMkLst>
        </pc:spChg>
        <pc:spChg chg="del">
          <ac:chgData name="蕭兆翔" userId="c09afb0b-60c9-45d8-81f2-4d7aa859f4bf" providerId="ADAL" clId="{5B46DE38-CE1D-43EE-ABE6-7257CEDD6BA1}" dt="2024-09-30T17:46:40.307" v="1225" actId="478"/>
          <ac:spMkLst>
            <pc:docMk/>
            <pc:sldMk cId="3281891640" sldId="375"/>
            <ac:spMk id="6" creationId="{8F227F4C-ADCC-F301-DA2A-EF4BD0032EF3}"/>
          </ac:spMkLst>
        </pc:spChg>
        <pc:spChg chg="del">
          <ac:chgData name="蕭兆翔" userId="c09afb0b-60c9-45d8-81f2-4d7aa859f4bf" providerId="ADAL" clId="{5B46DE38-CE1D-43EE-ABE6-7257CEDD6BA1}" dt="2024-09-30T17:46:37.111" v="1222" actId="478"/>
          <ac:spMkLst>
            <pc:docMk/>
            <pc:sldMk cId="3281891640" sldId="375"/>
            <ac:spMk id="11" creationId="{3D27E228-FD29-846E-1B86-442CCB713A1B}"/>
          </ac:spMkLst>
        </pc:spChg>
        <pc:spChg chg="del">
          <ac:chgData name="蕭兆翔" userId="c09afb0b-60c9-45d8-81f2-4d7aa859f4bf" providerId="ADAL" clId="{5B46DE38-CE1D-43EE-ABE6-7257CEDD6BA1}" dt="2024-09-30T17:46:35.822" v="1221" actId="478"/>
          <ac:spMkLst>
            <pc:docMk/>
            <pc:sldMk cId="3281891640" sldId="375"/>
            <ac:spMk id="15" creationId="{A969BF0E-93A9-1740-BF36-FB6384BA3A47}"/>
          </ac:spMkLst>
        </pc:spChg>
        <pc:spChg chg="add mod">
          <ac:chgData name="蕭兆翔" userId="c09afb0b-60c9-45d8-81f2-4d7aa859f4bf" providerId="ADAL" clId="{5B46DE38-CE1D-43EE-ABE6-7257CEDD6BA1}" dt="2024-09-30T17:51:51.454" v="1340" actId="1076"/>
          <ac:spMkLst>
            <pc:docMk/>
            <pc:sldMk cId="3281891640" sldId="375"/>
            <ac:spMk id="16" creationId="{753021BD-7810-2E68-9836-5CC1AC70614E}"/>
          </ac:spMkLst>
        </pc:spChg>
        <pc:spChg chg="add mod">
          <ac:chgData name="蕭兆翔" userId="c09afb0b-60c9-45d8-81f2-4d7aa859f4bf" providerId="ADAL" clId="{5B46DE38-CE1D-43EE-ABE6-7257CEDD6BA1}" dt="2024-09-30T17:51:55.647" v="1347" actId="20577"/>
          <ac:spMkLst>
            <pc:docMk/>
            <pc:sldMk cId="3281891640" sldId="375"/>
            <ac:spMk id="17" creationId="{2B9DEF2C-60EF-6BFB-527E-88F8F3045000}"/>
          </ac:spMkLst>
        </pc:spChg>
        <pc:spChg chg="add mod">
          <ac:chgData name="蕭兆翔" userId="c09afb0b-60c9-45d8-81f2-4d7aa859f4bf" providerId="ADAL" clId="{5B46DE38-CE1D-43EE-ABE6-7257CEDD6BA1}" dt="2024-09-30T17:54:46.311" v="1482" actId="1076"/>
          <ac:spMkLst>
            <pc:docMk/>
            <pc:sldMk cId="3281891640" sldId="375"/>
            <ac:spMk id="18" creationId="{7B07E93E-758E-8189-5B55-3AFB14F77FE5}"/>
          </ac:spMkLst>
        </pc:spChg>
        <pc:spChg chg="add mod">
          <ac:chgData name="蕭兆翔" userId="c09afb0b-60c9-45d8-81f2-4d7aa859f4bf" providerId="ADAL" clId="{5B46DE38-CE1D-43EE-ABE6-7257CEDD6BA1}" dt="2024-09-30T17:53:28.439" v="1409" actId="207"/>
          <ac:spMkLst>
            <pc:docMk/>
            <pc:sldMk cId="3281891640" sldId="375"/>
            <ac:spMk id="19" creationId="{2DDA8C41-9386-37FE-BADB-7329567D8055}"/>
          </ac:spMkLst>
        </pc:spChg>
        <pc:spChg chg="add del mod">
          <ac:chgData name="蕭兆翔" userId="c09afb0b-60c9-45d8-81f2-4d7aa859f4bf" providerId="ADAL" clId="{5B46DE38-CE1D-43EE-ABE6-7257CEDD6BA1}" dt="2024-09-30T17:53:53.385" v="1418" actId="478"/>
          <ac:spMkLst>
            <pc:docMk/>
            <pc:sldMk cId="3281891640" sldId="375"/>
            <ac:spMk id="20" creationId="{0B2AAB1D-DA0A-3298-DD2A-7835BE9C9EBC}"/>
          </ac:spMkLst>
        </pc:spChg>
        <pc:spChg chg="add mod">
          <ac:chgData name="蕭兆翔" userId="c09afb0b-60c9-45d8-81f2-4d7aa859f4bf" providerId="ADAL" clId="{5B46DE38-CE1D-43EE-ABE6-7257CEDD6BA1}" dt="2024-09-30T17:54:17.828" v="1462" actId="1076"/>
          <ac:spMkLst>
            <pc:docMk/>
            <pc:sldMk cId="3281891640" sldId="375"/>
            <ac:spMk id="21" creationId="{CA8B4C47-232F-4418-FC66-B7F8468515DE}"/>
          </ac:spMkLst>
        </pc:spChg>
        <pc:picChg chg="mod">
          <ac:chgData name="蕭兆翔" userId="c09afb0b-60c9-45d8-81f2-4d7aa859f4bf" providerId="ADAL" clId="{5B46DE38-CE1D-43EE-ABE6-7257CEDD6BA1}" dt="2024-09-30T17:52:42.986" v="1350" actId="1076"/>
          <ac:picMkLst>
            <pc:docMk/>
            <pc:sldMk cId="3281891640" sldId="375"/>
            <ac:picMk id="7" creationId="{9205D407-A34A-73CC-D42B-DEB30570E3E1}"/>
          </ac:picMkLst>
        </pc:picChg>
        <pc:picChg chg="mod modCrop">
          <ac:chgData name="蕭兆翔" userId="c09afb0b-60c9-45d8-81f2-4d7aa859f4bf" providerId="ADAL" clId="{5B46DE38-CE1D-43EE-ABE6-7257CEDD6BA1}" dt="2024-09-30T17:52:39.177" v="1349" actId="1076"/>
          <ac:picMkLst>
            <pc:docMk/>
            <pc:sldMk cId="3281891640" sldId="375"/>
            <ac:picMk id="8" creationId="{1232D80C-4030-7A54-25FF-E6363B6F2ED8}"/>
          </ac:picMkLst>
        </pc:picChg>
        <pc:picChg chg="add mod modCrop">
          <ac:chgData name="蕭兆翔" userId="c09afb0b-60c9-45d8-81f2-4d7aa859f4bf" providerId="ADAL" clId="{5B46DE38-CE1D-43EE-ABE6-7257CEDD6BA1}" dt="2024-09-30T17:52:42.986" v="1350" actId="1076"/>
          <ac:picMkLst>
            <pc:docMk/>
            <pc:sldMk cId="3281891640" sldId="375"/>
            <ac:picMk id="9" creationId="{EF515BC2-D53E-C87F-99E3-87A6ACCB9EFD}"/>
          </ac:picMkLst>
        </pc:picChg>
        <pc:picChg chg="add mod modCrop">
          <ac:chgData name="蕭兆翔" userId="c09afb0b-60c9-45d8-81f2-4d7aa859f4bf" providerId="ADAL" clId="{5B46DE38-CE1D-43EE-ABE6-7257CEDD6BA1}" dt="2024-09-30T17:52:39.177" v="1349" actId="1076"/>
          <ac:picMkLst>
            <pc:docMk/>
            <pc:sldMk cId="3281891640" sldId="375"/>
            <ac:picMk id="13" creationId="{B8C9872B-0E5D-3A46-8366-728BDE30FEFB}"/>
          </ac:picMkLst>
        </pc:picChg>
        <pc:cxnChg chg="del">
          <ac:chgData name="蕭兆翔" userId="c09afb0b-60c9-45d8-81f2-4d7aa859f4bf" providerId="ADAL" clId="{5B46DE38-CE1D-43EE-ABE6-7257CEDD6BA1}" dt="2024-09-30T17:46:37.711" v="1223" actId="478"/>
          <ac:cxnSpMkLst>
            <pc:docMk/>
            <pc:sldMk cId="3281891640" sldId="375"/>
            <ac:cxnSpMk id="10" creationId="{4D2EF988-8FC6-70E8-8314-ABE24ED11A13}"/>
          </ac:cxnSpMkLst>
        </pc:cxnChg>
        <pc:cxnChg chg="del">
          <ac:chgData name="蕭兆翔" userId="c09afb0b-60c9-45d8-81f2-4d7aa859f4bf" providerId="ADAL" clId="{5B46DE38-CE1D-43EE-ABE6-7257CEDD6BA1}" dt="2024-09-30T17:46:38.665" v="1224" actId="478"/>
          <ac:cxnSpMkLst>
            <pc:docMk/>
            <pc:sldMk cId="3281891640" sldId="375"/>
            <ac:cxnSpMk id="12" creationId="{1B842B45-33AE-55CA-60F0-A5C6A07629C0}"/>
          </ac:cxnSpMkLst>
        </pc:cxnChg>
      </pc:sldChg>
      <pc:sldChg chg="addSp delSp modSp add mod">
        <pc:chgData name="蕭兆翔" userId="c09afb0b-60c9-45d8-81f2-4d7aa859f4bf" providerId="ADAL" clId="{5B46DE38-CE1D-43EE-ABE6-7257CEDD6BA1}" dt="2024-09-30T17:59:58.260" v="1764" actId="1076"/>
        <pc:sldMkLst>
          <pc:docMk/>
          <pc:sldMk cId="3984043117" sldId="376"/>
        </pc:sldMkLst>
        <pc:spChg chg="mod">
          <ac:chgData name="蕭兆翔" userId="c09afb0b-60c9-45d8-81f2-4d7aa859f4bf" providerId="ADAL" clId="{5B46DE38-CE1D-43EE-ABE6-7257CEDD6BA1}" dt="2024-09-30T17:56:34.463" v="1529" actId="20577"/>
          <ac:spMkLst>
            <pc:docMk/>
            <pc:sldMk cId="3984043117" sldId="376"/>
            <ac:spMk id="3" creationId="{63F4261D-EBAD-67A2-44A9-9A60F67F8018}"/>
          </ac:spMkLst>
        </pc:spChg>
        <pc:spChg chg="add mod">
          <ac:chgData name="蕭兆翔" userId="c09afb0b-60c9-45d8-81f2-4d7aa859f4bf" providerId="ADAL" clId="{5B46DE38-CE1D-43EE-ABE6-7257CEDD6BA1}" dt="2024-09-30T17:59:58.260" v="1764" actId="1076"/>
          <ac:spMkLst>
            <pc:docMk/>
            <pc:sldMk cId="3984043117" sldId="376"/>
            <ac:spMk id="4" creationId="{14B847E2-E4DF-72B7-CF04-E2E943A1C15A}"/>
          </ac:spMkLst>
        </pc:spChg>
        <pc:spChg chg="add mod">
          <ac:chgData name="蕭兆翔" userId="c09afb0b-60c9-45d8-81f2-4d7aa859f4bf" providerId="ADAL" clId="{5B46DE38-CE1D-43EE-ABE6-7257CEDD6BA1}" dt="2024-09-30T17:58:08.517" v="1599" actId="1582"/>
          <ac:spMkLst>
            <pc:docMk/>
            <pc:sldMk cId="3984043117" sldId="376"/>
            <ac:spMk id="10" creationId="{040EA546-953F-F5EA-368A-2BBFCF9162ED}"/>
          </ac:spMkLst>
        </pc:spChg>
        <pc:spChg chg="add mod">
          <ac:chgData name="蕭兆翔" userId="c09afb0b-60c9-45d8-81f2-4d7aa859f4bf" providerId="ADAL" clId="{5B46DE38-CE1D-43EE-ABE6-7257CEDD6BA1}" dt="2024-09-30T17:58:33.520" v="1629" actId="1076"/>
          <ac:spMkLst>
            <pc:docMk/>
            <pc:sldMk cId="3984043117" sldId="376"/>
            <ac:spMk id="12" creationId="{F6F44B66-1E40-C257-E537-2ADEACA8CBCF}"/>
          </ac:spMkLst>
        </pc:spChg>
        <pc:spChg chg="add mod">
          <ac:chgData name="蕭兆翔" userId="c09afb0b-60c9-45d8-81f2-4d7aa859f4bf" providerId="ADAL" clId="{5B46DE38-CE1D-43EE-ABE6-7257CEDD6BA1}" dt="2024-09-30T17:58:49.405" v="1642" actId="20577"/>
          <ac:spMkLst>
            <pc:docMk/>
            <pc:sldMk cId="3984043117" sldId="376"/>
            <ac:spMk id="14" creationId="{11BB7C6E-36E4-3C39-523C-5392E64CE19E}"/>
          </ac:spMkLst>
        </pc:spChg>
        <pc:spChg chg="add mod">
          <ac:chgData name="蕭兆翔" userId="c09afb0b-60c9-45d8-81f2-4d7aa859f4bf" providerId="ADAL" clId="{5B46DE38-CE1D-43EE-ABE6-7257CEDD6BA1}" dt="2024-09-30T17:59:03.233" v="1673" actId="1076"/>
          <ac:spMkLst>
            <pc:docMk/>
            <pc:sldMk cId="3984043117" sldId="376"/>
            <ac:spMk id="15" creationId="{2D10EED9-08FB-243B-030D-B9AF200397D2}"/>
          </ac:spMkLst>
        </pc:spChg>
        <pc:spChg chg="del">
          <ac:chgData name="蕭兆翔" userId="c09afb0b-60c9-45d8-81f2-4d7aa859f4bf" providerId="ADAL" clId="{5B46DE38-CE1D-43EE-ABE6-7257CEDD6BA1}" dt="2024-09-30T17:57:13.032" v="1588" actId="478"/>
          <ac:spMkLst>
            <pc:docMk/>
            <pc:sldMk cId="3984043117" sldId="376"/>
            <ac:spMk id="16" creationId="{753021BD-7810-2E68-9836-5CC1AC70614E}"/>
          </ac:spMkLst>
        </pc:spChg>
        <pc:spChg chg="del">
          <ac:chgData name="蕭兆翔" userId="c09afb0b-60c9-45d8-81f2-4d7aa859f4bf" providerId="ADAL" clId="{5B46DE38-CE1D-43EE-ABE6-7257CEDD6BA1}" dt="2024-09-30T17:57:14.086" v="1589" actId="478"/>
          <ac:spMkLst>
            <pc:docMk/>
            <pc:sldMk cId="3984043117" sldId="376"/>
            <ac:spMk id="17" creationId="{2B9DEF2C-60EF-6BFB-527E-88F8F3045000}"/>
          </ac:spMkLst>
        </pc:spChg>
        <pc:spChg chg="del">
          <ac:chgData name="蕭兆翔" userId="c09afb0b-60c9-45d8-81f2-4d7aa859f4bf" providerId="ADAL" clId="{5B46DE38-CE1D-43EE-ABE6-7257CEDD6BA1}" dt="2024-09-30T17:56:44.952" v="1535" actId="478"/>
          <ac:spMkLst>
            <pc:docMk/>
            <pc:sldMk cId="3984043117" sldId="376"/>
            <ac:spMk id="18" creationId="{7B07E93E-758E-8189-5B55-3AFB14F77FE5}"/>
          </ac:spMkLst>
        </pc:spChg>
        <pc:spChg chg="del">
          <ac:chgData name="蕭兆翔" userId="c09afb0b-60c9-45d8-81f2-4d7aa859f4bf" providerId="ADAL" clId="{5B46DE38-CE1D-43EE-ABE6-7257CEDD6BA1}" dt="2024-09-30T17:56:44.544" v="1534" actId="478"/>
          <ac:spMkLst>
            <pc:docMk/>
            <pc:sldMk cId="3984043117" sldId="376"/>
            <ac:spMk id="19" creationId="{2DDA8C41-9386-37FE-BADB-7329567D8055}"/>
          </ac:spMkLst>
        </pc:spChg>
        <pc:spChg chg="add mod">
          <ac:chgData name="蕭兆翔" userId="c09afb0b-60c9-45d8-81f2-4d7aa859f4bf" providerId="ADAL" clId="{5B46DE38-CE1D-43EE-ABE6-7257CEDD6BA1}" dt="2024-09-30T17:59:49.641" v="1763" actId="207"/>
          <ac:spMkLst>
            <pc:docMk/>
            <pc:sldMk cId="3984043117" sldId="376"/>
            <ac:spMk id="20" creationId="{7A79339C-56EA-7BD4-6761-920F5F36350F}"/>
          </ac:spMkLst>
        </pc:spChg>
        <pc:spChg chg="del mod">
          <ac:chgData name="蕭兆翔" userId="c09afb0b-60c9-45d8-81f2-4d7aa859f4bf" providerId="ADAL" clId="{5B46DE38-CE1D-43EE-ABE6-7257CEDD6BA1}" dt="2024-09-30T17:56:43.687" v="1533" actId="478"/>
          <ac:spMkLst>
            <pc:docMk/>
            <pc:sldMk cId="3984043117" sldId="376"/>
            <ac:spMk id="21" creationId="{CA8B4C47-232F-4418-FC66-B7F8468515DE}"/>
          </ac:spMkLst>
        </pc:spChg>
        <pc:spChg chg="add mod">
          <ac:chgData name="蕭兆翔" userId="c09afb0b-60c9-45d8-81f2-4d7aa859f4bf" providerId="ADAL" clId="{5B46DE38-CE1D-43EE-ABE6-7257CEDD6BA1}" dt="2024-09-30T17:59:48.354" v="1762" actId="1076"/>
          <ac:spMkLst>
            <pc:docMk/>
            <pc:sldMk cId="3984043117" sldId="376"/>
            <ac:spMk id="22" creationId="{F445277C-27A4-31BE-9EFB-0DCEAD6CF0C4}"/>
          </ac:spMkLst>
        </pc:spChg>
        <pc:picChg chg="mod">
          <ac:chgData name="蕭兆翔" userId="c09afb0b-60c9-45d8-81f2-4d7aa859f4bf" providerId="ADAL" clId="{5B46DE38-CE1D-43EE-ABE6-7257CEDD6BA1}" dt="2024-09-30T17:57:20.193" v="1593" actId="1076"/>
          <ac:picMkLst>
            <pc:docMk/>
            <pc:sldMk cId="3984043117" sldId="376"/>
            <ac:picMk id="7" creationId="{9205D407-A34A-73CC-D42B-DEB30570E3E1}"/>
          </ac:picMkLst>
        </pc:picChg>
        <pc:picChg chg="del">
          <ac:chgData name="蕭兆翔" userId="c09afb0b-60c9-45d8-81f2-4d7aa859f4bf" providerId="ADAL" clId="{5B46DE38-CE1D-43EE-ABE6-7257CEDD6BA1}" dt="2024-09-30T17:56:41.768" v="1530" actId="478"/>
          <ac:picMkLst>
            <pc:docMk/>
            <pc:sldMk cId="3984043117" sldId="376"/>
            <ac:picMk id="8" creationId="{1232D80C-4030-7A54-25FF-E6363B6F2ED8}"/>
          </ac:picMkLst>
        </pc:picChg>
        <pc:picChg chg="mod">
          <ac:chgData name="蕭兆翔" userId="c09afb0b-60c9-45d8-81f2-4d7aa859f4bf" providerId="ADAL" clId="{5B46DE38-CE1D-43EE-ABE6-7257CEDD6BA1}" dt="2024-09-30T17:57:21.481" v="1594" actId="1076"/>
          <ac:picMkLst>
            <pc:docMk/>
            <pc:sldMk cId="3984043117" sldId="376"/>
            <ac:picMk id="9" creationId="{EF515BC2-D53E-C87F-99E3-87A6ACCB9EFD}"/>
          </ac:picMkLst>
        </pc:picChg>
        <pc:picChg chg="del">
          <ac:chgData name="蕭兆翔" userId="c09afb0b-60c9-45d8-81f2-4d7aa859f4bf" providerId="ADAL" clId="{5B46DE38-CE1D-43EE-ABE6-7257CEDD6BA1}" dt="2024-09-30T17:56:42.650" v="1532" actId="478"/>
          <ac:picMkLst>
            <pc:docMk/>
            <pc:sldMk cId="3984043117" sldId="376"/>
            <ac:picMk id="13" creationId="{B8C9872B-0E5D-3A46-8366-728BDE30FEFB}"/>
          </ac:picMkLst>
        </pc:picChg>
        <pc:cxnChg chg="add mod">
          <ac:chgData name="蕭兆翔" userId="c09afb0b-60c9-45d8-81f2-4d7aa859f4bf" providerId="ADAL" clId="{5B46DE38-CE1D-43EE-ABE6-7257CEDD6BA1}" dt="2024-09-30T17:57:50.585" v="1596" actId="1076"/>
          <ac:cxnSpMkLst>
            <pc:docMk/>
            <pc:sldMk cId="3984043117" sldId="376"/>
            <ac:cxnSpMk id="5" creationId="{B93B83E6-0F0E-C76C-F04E-C12B60011BD1}"/>
          </ac:cxnSpMkLst>
        </pc:cxnChg>
        <pc:cxnChg chg="add mod">
          <ac:chgData name="蕭兆翔" userId="c09afb0b-60c9-45d8-81f2-4d7aa859f4bf" providerId="ADAL" clId="{5B46DE38-CE1D-43EE-ABE6-7257CEDD6BA1}" dt="2024-09-30T17:57:50.585" v="1596" actId="1076"/>
          <ac:cxnSpMkLst>
            <pc:docMk/>
            <pc:sldMk cId="3984043117" sldId="376"/>
            <ac:cxnSpMk id="6" creationId="{242B8B14-24E0-B14E-EFBF-C3C958D87CDB}"/>
          </ac:cxnSpMkLst>
        </pc:cxnChg>
      </pc:sldChg>
      <pc:sldChg chg="addSp delSp modSp add mod">
        <pc:chgData name="蕭兆翔" userId="c09afb0b-60c9-45d8-81f2-4d7aa859f4bf" providerId="ADAL" clId="{5B46DE38-CE1D-43EE-ABE6-7257CEDD6BA1}" dt="2024-09-30T18:18:00.844" v="2492" actId="20577"/>
        <pc:sldMkLst>
          <pc:docMk/>
          <pc:sldMk cId="2890037264" sldId="377"/>
        </pc:sldMkLst>
        <pc:spChg chg="mod">
          <ac:chgData name="蕭兆翔" userId="c09afb0b-60c9-45d8-81f2-4d7aa859f4bf" providerId="ADAL" clId="{5B46DE38-CE1D-43EE-ABE6-7257CEDD6BA1}" dt="2024-09-30T18:10:43.627" v="2306" actId="1076"/>
          <ac:spMkLst>
            <pc:docMk/>
            <pc:sldMk cId="2890037264" sldId="377"/>
            <ac:spMk id="2" creationId="{AB8DF411-C442-B3E9-A1CB-A4CAF1581E7A}"/>
          </ac:spMkLst>
        </pc:spChg>
        <pc:spChg chg="mod">
          <ac:chgData name="蕭兆翔" userId="c09afb0b-60c9-45d8-81f2-4d7aa859f4bf" providerId="ADAL" clId="{5B46DE38-CE1D-43EE-ABE6-7257CEDD6BA1}" dt="2024-09-30T18:15:32.304" v="2381" actId="20577"/>
          <ac:spMkLst>
            <pc:docMk/>
            <pc:sldMk cId="2890037264" sldId="377"/>
            <ac:spMk id="3" creationId="{63F4261D-EBAD-67A2-44A9-9A60F67F8018}"/>
          </ac:spMkLst>
        </pc:spChg>
        <pc:spChg chg="mod">
          <ac:chgData name="蕭兆翔" userId="c09afb0b-60c9-45d8-81f2-4d7aa859f4bf" providerId="ADAL" clId="{5B46DE38-CE1D-43EE-ABE6-7257CEDD6BA1}" dt="2024-09-30T18:05:32.790" v="2028" actId="207"/>
          <ac:spMkLst>
            <pc:docMk/>
            <pc:sldMk cId="2890037264" sldId="377"/>
            <ac:spMk id="4" creationId="{14B847E2-E4DF-72B7-CF04-E2E943A1C15A}"/>
          </ac:spMkLst>
        </pc:spChg>
        <pc:spChg chg="add mod">
          <ac:chgData name="蕭兆翔" userId="c09afb0b-60c9-45d8-81f2-4d7aa859f4bf" providerId="ADAL" clId="{5B46DE38-CE1D-43EE-ABE6-7257CEDD6BA1}" dt="2024-09-30T18:06:37.624" v="2202" actId="20577"/>
          <ac:spMkLst>
            <pc:docMk/>
            <pc:sldMk cId="2890037264" sldId="377"/>
            <ac:spMk id="8" creationId="{07D16096-E740-28FF-1D78-336DCD20E195}"/>
          </ac:spMkLst>
        </pc:spChg>
        <pc:spChg chg="del">
          <ac:chgData name="蕭兆翔" userId="c09afb0b-60c9-45d8-81f2-4d7aa859f4bf" providerId="ADAL" clId="{5B46DE38-CE1D-43EE-ABE6-7257CEDD6BA1}" dt="2024-09-30T18:04:13.707" v="1907" actId="478"/>
          <ac:spMkLst>
            <pc:docMk/>
            <pc:sldMk cId="2890037264" sldId="377"/>
            <ac:spMk id="10" creationId="{040EA546-953F-F5EA-368A-2BBFCF9162ED}"/>
          </ac:spMkLst>
        </pc:spChg>
        <pc:spChg chg="add mod">
          <ac:chgData name="蕭兆翔" userId="c09afb0b-60c9-45d8-81f2-4d7aa859f4bf" providerId="ADAL" clId="{5B46DE38-CE1D-43EE-ABE6-7257CEDD6BA1}" dt="2024-09-30T18:18:00.844" v="2492" actId="20577"/>
          <ac:spMkLst>
            <pc:docMk/>
            <pc:sldMk cId="2890037264" sldId="377"/>
            <ac:spMk id="11" creationId="{00C3389C-0418-B4D3-E30F-225B33DF6B7E}"/>
          </ac:spMkLst>
        </pc:spChg>
        <pc:spChg chg="del">
          <ac:chgData name="蕭兆翔" userId="c09afb0b-60c9-45d8-81f2-4d7aa859f4bf" providerId="ADAL" clId="{5B46DE38-CE1D-43EE-ABE6-7257CEDD6BA1}" dt="2024-09-30T18:04:08.554" v="1906" actId="478"/>
          <ac:spMkLst>
            <pc:docMk/>
            <pc:sldMk cId="2890037264" sldId="377"/>
            <ac:spMk id="12" creationId="{F6F44B66-1E40-C257-E537-2ADEACA8CBCF}"/>
          </ac:spMkLst>
        </pc:spChg>
        <pc:spChg chg="add mod">
          <ac:chgData name="蕭兆翔" userId="c09afb0b-60c9-45d8-81f2-4d7aa859f4bf" providerId="ADAL" clId="{5B46DE38-CE1D-43EE-ABE6-7257CEDD6BA1}" dt="2024-09-30T18:10:42.038" v="2304" actId="1076"/>
          <ac:spMkLst>
            <pc:docMk/>
            <pc:sldMk cId="2890037264" sldId="377"/>
            <ac:spMk id="13" creationId="{AF26240F-4C95-2E40-5481-531CCDBADE99}"/>
          </ac:spMkLst>
        </pc:spChg>
        <pc:spChg chg="del">
          <ac:chgData name="蕭兆翔" userId="c09afb0b-60c9-45d8-81f2-4d7aa859f4bf" providerId="ADAL" clId="{5B46DE38-CE1D-43EE-ABE6-7257CEDD6BA1}" dt="2024-09-30T18:04:13.707" v="1907" actId="478"/>
          <ac:spMkLst>
            <pc:docMk/>
            <pc:sldMk cId="2890037264" sldId="377"/>
            <ac:spMk id="14" creationId="{11BB7C6E-36E4-3C39-523C-5392E64CE19E}"/>
          </ac:spMkLst>
        </pc:spChg>
        <pc:spChg chg="del">
          <ac:chgData name="蕭兆翔" userId="c09afb0b-60c9-45d8-81f2-4d7aa859f4bf" providerId="ADAL" clId="{5B46DE38-CE1D-43EE-ABE6-7257CEDD6BA1}" dt="2024-09-30T18:04:13.707" v="1907" actId="478"/>
          <ac:spMkLst>
            <pc:docMk/>
            <pc:sldMk cId="2890037264" sldId="377"/>
            <ac:spMk id="15" creationId="{2D10EED9-08FB-243B-030D-B9AF200397D2}"/>
          </ac:spMkLst>
        </pc:spChg>
        <pc:spChg chg="add mod">
          <ac:chgData name="蕭兆翔" userId="c09afb0b-60c9-45d8-81f2-4d7aa859f4bf" providerId="ADAL" clId="{5B46DE38-CE1D-43EE-ABE6-7257CEDD6BA1}" dt="2024-09-30T18:10:42.038" v="2304" actId="1076"/>
          <ac:spMkLst>
            <pc:docMk/>
            <pc:sldMk cId="2890037264" sldId="377"/>
            <ac:spMk id="16" creationId="{BDE110C3-4B3E-3292-8E1C-69DDFE1C17E1}"/>
          </ac:spMkLst>
        </pc:spChg>
        <pc:spChg chg="add mod">
          <ac:chgData name="蕭兆翔" userId="c09afb0b-60c9-45d8-81f2-4d7aa859f4bf" providerId="ADAL" clId="{5B46DE38-CE1D-43EE-ABE6-7257CEDD6BA1}" dt="2024-09-30T18:10:46.448" v="2307" actId="1076"/>
          <ac:spMkLst>
            <pc:docMk/>
            <pc:sldMk cId="2890037264" sldId="377"/>
            <ac:spMk id="17" creationId="{2C440F71-913E-FCE6-E0D1-147D53C8060F}"/>
          </ac:spMkLst>
        </pc:spChg>
        <pc:spChg chg="add mod">
          <ac:chgData name="蕭兆翔" userId="c09afb0b-60c9-45d8-81f2-4d7aa859f4bf" providerId="ADAL" clId="{5B46DE38-CE1D-43EE-ABE6-7257CEDD6BA1}" dt="2024-09-30T18:10:46.448" v="2307" actId="1076"/>
          <ac:spMkLst>
            <pc:docMk/>
            <pc:sldMk cId="2890037264" sldId="377"/>
            <ac:spMk id="18" creationId="{4A64228B-CF06-D6D0-C84E-BBCA3F9A9FB0}"/>
          </ac:spMkLst>
        </pc:spChg>
        <pc:spChg chg="add mod">
          <ac:chgData name="蕭兆翔" userId="c09afb0b-60c9-45d8-81f2-4d7aa859f4bf" providerId="ADAL" clId="{5B46DE38-CE1D-43EE-ABE6-7257CEDD6BA1}" dt="2024-09-30T18:10:17.913" v="2298" actId="207"/>
          <ac:spMkLst>
            <pc:docMk/>
            <pc:sldMk cId="2890037264" sldId="377"/>
            <ac:spMk id="19" creationId="{C9C94931-28DA-FA8D-12A1-8F1B29D204FD}"/>
          </ac:spMkLst>
        </pc:spChg>
        <pc:spChg chg="del">
          <ac:chgData name="蕭兆翔" userId="c09afb0b-60c9-45d8-81f2-4d7aa859f4bf" providerId="ADAL" clId="{5B46DE38-CE1D-43EE-ABE6-7257CEDD6BA1}" dt="2024-09-30T18:04:13.707" v="1907" actId="478"/>
          <ac:spMkLst>
            <pc:docMk/>
            <pc:sldMk cId="2890037264" sldId="377"/>
            <ac:spMk id="20" creationId="{7A79339C-56EA-7BD4-6761-920F5F36350F}"/>
          </ac:spMkLst>
        </pc:spChg>
        <pc:spChg chg="add mod">
          <ac:chgData name="蕭兆翔" userId="c09afb0b-60c9-45d8-81f2-4d7aa859f4bf" providerId="ADAL" clId="{5B46DE38-CE1D-43EE-ABE6-7257CEDD6BA1}" dt="2024-09-30T18:10:12.125" v="2297" actId="207"/>
          <ac:spMkLst>
            <pc:docMk/>
            <pc:sldMk cId="2890037264" sldId="377"/>
            <ac:spMk id="21" creationId="{6CE51A8F-BDF8-6605-35F3-A90517B9E3C1}"/>
          </ac:spMkLst>
        </pc:spChg>
        <pc:spChg chg="del">
          <ac:chgData name="蕭兆翔" userId="c09afb0b-60c9-45d8-81f2-4d7aa859f4bf" providerId="ADAL" clId="{5B46DE38-CE1D-43EE-ABE6-7257CEDD6BA1}" dt="2024-09-30T18:04:07.624" v="1905" actId="478"/>
          <ac:spMkLst>
            <pc:docMk/>
            <pc:sldMk cId="2890037264" sldId="377"/>
            <ac:spMk id="22" creationId="{F445277C-27A4-31BE-9EFB-0DCEAD6CF0C4}"/>
          </ac:spMkLst>
        </pc:spChg>
        <pc:spChg chg="add mod">
          <ac:chgData name="蕭兆翔" userId="c09afb0b-60c9-45d8-81f2-4d7aa859f4bf" providerId="ADAL" clId="{5B46DE38-CE1D-43EE-ABE6-7257CEDD6BA1}" dt="2024-09-30T18:10:38.678" v="2303" actId="1076"/>
          <ac:spMkLst>
            <pc:docMk/>
            <pc:sldMk cId="2890037264" sldId="377"/>
            <ac:spMk id="23" creationId="{E61AF21F-6F13-D46F-766F-7F3AF36BD4A7}"/>
          </ac:spMkLst>
        </pc:spChg>
        <pc:spChg chg="add mod">
          <ac:chgData name="蕭兆翔" userId="c09afb0b-60c9-45d8-81f2-4d7aa859f4bf" providerId="ADAL" clId="{5B46DE38-CE1D-43EE-ABE6-7257CEDD6BA1}" dt="2024-09-30T18:11:00.977" v="2312" actId="1076"/>
          <ac:spMkLst>
            <pc:docMk/>
            <pc:sldMk cId="2890037264" sldId="377"/>
            <ac:spMk id="24" creationId="{BEC1424C-D197-790A-D6CC-2B38A55027C7}"/>
          </ac:spMkLst>
        </pc:spChg>
        <pc:spChg chg="add mod">
          <ac:chgData name="蕭兆翔" userId="c09afb0b-60c9-45d8-81f2-4d7aa859f4bf" providerId="ADAL" clId="{5B46DE38-CE1D-43EE-ABE6-7257CEDD6BA1}" dt="2024-09-30T18:11:23.156" v="2319" actId="1076"/>
          <ac:spMkLst>
            <pc:docMk/>
            <pc:sldMk cId="2890037264" sldId="377"/>
            <ac:spMk id="25" creationId="{3AC45D60-B88F-D15D-1C4A-635BA327D8DB}"/>
          </ac:spMkLst>
        </pc:spChg>
        <pc:spChg chg="add mod">
          <ac:chgData name="蕭兆翔" userId="c09afb0b-60c9-45d8-81f2-4d7aa859f4bf" providerId="ADAL" clId="{5B46DE38-CE1D-43EE-ABE6-7257CEDD6BA1}" dt="2024-09-30T18:11:52.995" v="2374" actId="1076"/>
          <ac:spMkLst>
            <pc:docMk/>
            <pc:sldMk cId="2890037264" sldId="377"/>
            <ac:spMk id="26" creationId="{B4193BE9-B213-9580-B0EC-A206F98E2F36}"/>
          </ac:spMkLst>
        </pc:spChg>
        <pc:spChg chg="add mod">
          <ac:chgData name="蕭兆翔" userId="c09afb0b-60c9-45d8-81f2-4d7aa859f4bf" providerId="ADAL" clId="{5B46DE38-CE1D-43EE-ABE6-7257CEDD6BA1}" dt="2024-09-30T18:12:08.815" v="2378" actId="1076"/>
          <ac:spMkLst>
            <pc:docMk/>
            <pc:sldMk cId="2890037264" sldId="377"/>
            <ac:spMk id="28" creationId="{322FE576-34FF-D780-7C77-9F06FB91B037}"/>
          </ac:spMkLst>
        </pc:spChg>
        <pc:picChg chg="del">
          <ac:chgData name="蕭兆翔" userId="c09afb0b-60c9-45d8-81f2-4d7aa859f4bf" providerId="ADAL" clId="{5B46DE38-CE1D-43EE-ABE6-7257CEDD6BA1}" dt="2024-09-30T18:04:14.505" v="1908" actId="478"/>
          <ac:picMkLst>
            <pc:docMk/>
            <pc:sldMk cId="2890037264" sldId="377"/>
            <ac:picMk id="7" creationId="{9205D407-A34A-73CC-D42B-DEB30570E3E1}"/>
          </ac:picMkLst>
        </pc:picChg>
        <pc:picChg chg="del">
          <ac:chgData name="蕭兆翔" userId="c09afb0b-60c9-45d8-81f2-4d7aa859f4bf" providerId="ADAL" clId="{5B46DE38-CE1D-43EE-ABE6-7257CEDD6BA1}" dt="2024-09-30T18:04:13.707" v="1907" actId="478"/>
          <ac:picMkLst>
            <pc:docMk/>
            <pc:sldMk cId="2890037264" sldId="377"/>
            <ac:picMk id="9" creationId="{EF515BC2-D53E-C87F-99E3-87A6ACCB9EFD}"/>
          </ac:picMkLst>
        </pc:picChg>
        <pc:cxnChg chg="del">
          <ac:chgData name="蕭兆翔" userId="c09afb0b-60c9-45d8-81f2-4d7aa859f4bf" providerId="ADAL" clId="{5B46DE38-CE1D-43EE-ABE6-7257CEDD6BA1}" dt="2024-09-30T18:04:13.707" v="1907" actId="478"/>
          <ac:cxnSpMkLst>
            <pc:docMk/>
            <pc:sldMk cId="2890037264" sldId="377"/>
            <ac:cxnSpMk id="5" creationId="{B93B83E6-0F0E-C76C-F04E-C12B60011BD1}"/>
          </ac:cxnSpMkLst>
        </pc:cxnChg>
        <pc:cxnChg chg="del">
          <ac:chgData name="蕭兆翔" userId="c09afb0b-60c9-45d8-81f2-4d7aa859f4bf" providerId="ADAL" clId="{5B46DE38-CE1D-43EE-ABE6-7257CEDD6BA1}" dt="2024-09-30T18:04:13.707" v="1907" actId="478"/>
          <ac:cxnSpMkLst>
            <pc:docMk/>
            <pc:sldMk cId="2890037264" sldId="377"/>
            <ac:cxnSpMk id="6" creationId="{242B8B14-24E0-B14E-EFBF-C3C958D87CDB}"/>
          </ac:cxnSpMkLst>
        </pc:cxnChg>
      </pc:sldChg>
      <pc:sldChg chg="addSp delSp modSp add mod">
        <pc:chgData name="蕭兆翔" userId="c09afb0b-60c9-45d8-81f2-4d7aa859f4bf" providerId="ADAL" clId="{5B46DE38-CE1D-43EE-ABE6-7257CEDD6BA1}" dt="2024-09-30T18:19:47.755" v="2588" actId="20577"/>
        <pc:sldMkLst>
          <pc:docMk/>
          <pc:sldMk cId="833552698" sldId="378"/>
        </pc:sldMkLst>
        <pc:spChg chg="mod">
          <ac:chgData name="蕭兆翔" userId="c09afb0b-60c9-45d8-81f2-4d7aa859f4bf" providerId="ADAL" clId="{5B46DE38-CE1D-43EE-ABE6-7257CEDD6BA1}" dt="2024-09-30T18:15:58.284" v="2384" actId="20577"/>
          <ac:spMkLst>
            <pc:docMk/>
            <pc:sldMk cId="833552698" sldId="378"/>
            <ac:spMk id="3" creationId="{63F4261D-EBAD-67A2-44A9-9A60F67F8018}"/>
          </ac:spMkLst>
        </pc:spChg>
        <pc:spChg chg="del">
          <ac:chgData name="蕭兆翔" userId="c09afb0b-60c9-45d8-81f2-4d7aa859f4bf" providerId="ADAL" clId="{5B46DE38-CE1D-43EE-ABE6-7257CEDD6BA1}" dt="2024-09-30T18:16:00.280" v="2385" actId="478"/>
          <ac:spMkLst>
            <pc:docMk/>
            <pc:sldMk cId="833552698" sldId="378"/>
            <ac:spMk id="4" creationId="{14B847E2-E4DF-72B7-CF04-E2E943A1C15A}"/>
          </ac:spMkLst>
        </pc:spChg>
        <pc:spChg chg="add mod">
          <ac:chgData name="蕭兆翔" userId="c09afb0b-60c9-45d8-81f2-4d7aa859f4bf" providerId="ADAL" clId="{5B46DE38-CE1D-43EE-ABE6-7257CEDD6BA1}" dt="2024-09-30T18:19:31.967" v="2577" actId="1076"/>
          <ac:spMkLst>
            <pc:docMk/>
            <pc:sldMk cId="833552698" sldId="378"/>
            <ac:spMk id="5" creationId="{9A1891F7-E039-B72E-FA95-BE15496FB94A}"/>
          </ac:spMkLst>
        </pc:spChg>
        <pc:spChg chg="add mod">
          <ac:chgData name="蕭兆翔" userId="c09afb0b-60c9-45d8-81f2-4d7aa859f4bf" providerId="ADAL" clId="{5B46DE38-CE1D-43EE-ABE6-7257CEDD6BA1}" dt="2024-09-30T18:19:31.967" v="2577" actId="1076"/>
          <ac:spMkLst>
            <pc:docMk/>
            <pc:sldMk cId="833552698" sldId="378"/>
            <ac:spMk id="6" creationId="{DE2A75BE-6CFC-CD48-A6A1-43F111485C72}"/>
          </ac:spMkLst>
        </pc:spChg>
        <pc:spChg chg="add mod">
          <ac:chgData name="蕭兆翔" userId="c09afb0b-60c9-45d8-81f2-4d7aa859f4bf" providerId="ADAL" clId="{5B46DE38-CE1D-43EE-ABE6-7257CEDD6BA1}" dt="2024-09-30T18:19:31.967" v="2577" actId="1076"/>
          <ac:spMkLst>
            <pc:docMk/>
            <pc:sldMk cId="833552698" sldId="378"/>
            <ac:spMk id="7" creationId="{673E6680-6426-8319-3778-569ECC0CB999}"/>
          </ac:spMkLst>
        </pc:spChg>
        <pc:spChg chg="mod">
          <ac:chgData name="蕭兆翔" userId="c09afb0b-60c9-45d8-81f2-4d7aa859f4bf" providerId="ADAL" clId="{5B46DE38-CE1D-43EE-ABE6-7257CEDD6BA1}" dt="2024-09-30T18:19:47.755" v="2588" actId="20577"/>
          <ac:spMkLst>
            <pc:docMk/>
            <pc:sldMk cId="833552698" sldId="378"/>
            <ac:spMk id="8" creationId="{07D16096-E740-28FF-1D78-336DCD20E195}"/>
          </ac:spMkLst>
        </pc:spChg>
        <pc:spChg chg="add mod">
          <ac:chgData name="蕭兆翔" userId="c09afb0b-60c9-45d8-81f2-4d7aa859f4bf" providerId="ADAL" clId="{5B46DE38-CE1D-43EE-ABE6-7257CEDD6BA1}" dt="2024-09-30T18:19:31.967" v="2577" actId="1076"/>
          <ac:spMkLst>
            <pc:docMk/>
            <pc:sldMk cId="833552698" sldId="378"/>
            <ac:spMk id="9" creationId="{6621F37A-A099-99FF-73BD-B2DC47090352}"/>
          </ac:spMkLst>
        </pc:spChg>
        <pc:spChg chg="mod">
          <ac:chgData name="蕭兆翔" userId="c09afb0b-60c9-45d8-81f2-4d7aa859f4bf" providerId="ADAL" clId="{5B46DE38-CE1D-43EE-ABE6-7257CEDD6BA1}" dt="2024-09-30T18:19:31.967" v="2577" actId="1076"/>
          <ac:spMkLst>
            <pc:docMk/>
            <pc:sldMk cId="833552698" sldId="378"/>
            <ac:spMk id="11" creationId="{00C3389C-0418-B4D3-E30F-225B33DF6B7E}"/>
          </ac:spMkLst>
        </pc:spChg>
        <pc:spChg chg="add mod">
          <ac:chgData name="蕭兆翔" userId="c09afb0b-60c9-45d8-81f2-4d7aa859f4bf" providerId="ADAL" clId="{5B46DE38-CE1D-43EE-ABE6-7257CEDD6BA1}" dt="2024-09-30T18:19:31.967" v="2577" actId="1076"/>
          <ac:spMkLst>
            <pc:docMk/>
            <pc:sldMk cId="833552698" sldId="378"/>
            <ac:spMk id="12" creationId="{53DE1BB4-913D-03D2-7990-A3FC6599F362}"/>
          </ac:spMkLst>
        </pc:spChg>
        <pc:spChg chg="del">
          <ac:chgData name="蕭兆翔" userId="c09afb0b-60c9-45d8-81f2-4d7aa859f4bf" providerId="ADAL" clId="{5B46DE38-CE1D-43EE-ABE6-7257CEDD6BA1}" dt="2024-09-30T18:17:21.457" v="2477" actId="478"/>
          <ac:spMkLst>
            <pc:docMk/>
            <pc:sldMk cId="833552698" sldId="378"/>
            <ac:spMk id="13" creationId="{AF26240F-4C95-2E40-5481-531CCDBADE99}"/>
          </ac:spMkLst>
        </pc:spChg>
        <pc:spChg chg="add mod">
          <ac:chgData name="蕭兆翔" userId="c09afb0b-60c9-45d8-81f2-4d7aa859f4bf" providerId="ADAL" clId="{5B46DE38-CE1D-43EE-ABE6-7257CEDD6BA1}" dt="2024-09-30T18:19:31.967" v="2577" actId="1076"/>
          <ac:spMkLst>
            <pc:docMk/>
            <pc:sldMk cId="833552698" sldId="378"/>
            <ac:spMk id="14" creationId="{D50F9BB0-8646-5C2D-08B0-C6C004F530B7}"/>
          </ac:spMkLst>
        </pc:spChg>
        <pc:spChg chg="del">
          <ac:chgData name="蕭兆翔" userId="c09afb0b-60c9-45d8-81f2-4d7aa859f4bf" providerId="ADAL" clId="{5B46DE38-CE1D-43EE-ABE6-7257CEDD6BA1}" dt="2024-09-30T18:17:21.457" v="2477" actId="478"/>
          <ac:spMkLst>
            <pc:docMk/>
            <pc:sldMk cId="833552698" sldId="378"/>
            <ac:spMk id="16" creationId="{BDE110C3-4B3E-3292-8E1C-69DDFE1C17E1}"/>
          </ac:spMkLst>
        </pc:spChg>
        <pc:spChg chg="del">
          <ac:chgData name="蕭兆翔" userId="c09afb0b-60c9-45d8-81f2-4d7aa859f4bf" providerId="ADAL" clId="{5B46DE38-CE1D-43EE-ABE6-7257CEDD6BA1}" dt="2024-09-30T18:17:21.457" v="2477" actId="478"/>
          <ac:spMkLst>
            <pc:docMk/>
            <pc:sldMk cId="833552698" sldId="378"/>
            <ac:spMk id="17" creationId="{2C440F71-913E-FCE6-E0D1-147D53C8060F}"/>
          </ac:spMkLst>
        </pc:spChg>
        <pc:spChg chg="del">
          <ac:chgData name="蕭兆翔" userId="c09afb0b-60c9-45d8-81f2-4d7aa859f4bf" providerId="ADAL" clId="{5B46DE38-CE1D-43EE-ABE6-7257CEDD6BA1}" dt="2024-09-30T18:17:21.457" v="2477" actId="478"/>
          <ac:spMkLst>
            <pc:docMk/>
            <pc:sldMk cId="833552698" sldId="378"/>
            <ac:spMk id="18" creationId="{4A64228B-CF06-D6D0-C84E-BBCA3F9A9FB0}"/>
          </ac:spMkLst>
        </pc:spChg>
        <pc:spChg chg="del">
          <ac:chgData name="蕭兆翔" userId="c09afb0b-60c9-45d8-81f2-4d7aa859f4bf" providerId="ADAL" clId="{5B46DE38-CE1D-43EE-ABE6-7257CEDD6BA1}" dt="2024-09-30T18:17:21.457" v="2477" actId="478"/>
          <ac:spMkLst>
            <pc:docMk/>
            <pc:sldMk cId="833552698" sldId="378"/>
            <ac:spMk id="19" creationId="{C9C94931-28DA-FA8D-12A1-8F1B29D204FD}"/>
          </ac:spMkLst>
        </pc:spChg>
        <pc:spChg chg="del">
          <ac:chgData name="蕭兆翔" userId="c09afb0b-60c9-45d8-81f2-4d7aa859f4bf" providerId="ADAL" clId="{5B46DE38-CE1D-43EE-ABE6-7257CEDD6BA1}" dt="2024-09-30T18:17:21.457" v="2477" actId="478"/>
          <ac:spMkLst>
            <pc:docMk/>
            <pc:sldMk cId="833552698" sldId="378"/>
            <ac:spMk id="21" creationId="{6CE51A8F-BDF8-6605-35F3-A90517B9E3C1}"/>
          </ac:spMkLst>
        </pc:spChg>
        <pc:spChg chg="del">
          <ac:chgData name="蕭兆翔" userId="c09afb0b-60c9-45d8-81f2-4d7aa859f4bf" providerId="ADAL" clId="{5B46DE38-CE1D-43EE-ABE6-7257CEDD6BA1}" dt="2024-09-30T18:17:21.457" v="2477" actId="478"/>
          <ac:spMkLst>
            <pc:docMk/>
            <pc:sldMk cId="833552698" sldId="378"/>
            <ac:spMk id="23" creationId="{E61AF21F-6F13-D46F-766F-7F3AF36BD4A7}"/>
          </ac:spMkLst>
        </pc:spChg>
        <pc:spChg chg="del">
          <ac:chgData name="蕭兆翔" userId="c09afb0b-60c9-45d8-81f2-4d7aa859f4bf" providerId="ADAL" clId="{5B46DE38-CE1D-43EE-ABE6-7257CEDD6BA1}" dt="2024-09-30T18:17:21.457" v="2477" actId="478"/>
          <ac:spMkLst>
            <pc:docMk/>
            <pc:sldMk cId="833552698" sldId="378"/>
            <ac:spMk id="24" creationId="{BEC1424C-D197-790A-D6CC-2B38A55027C7}"/>
          </ac:spMkLst>
        </pc:spChg>
        <pc:spChg chg="del">
          <ac:chgData name="蕭兆翔" userId="c09afb0b-60c9-45d8-81f2-4d7aa859f4bf" providerId="ADAL" clId="{5B46DE38-CE1D-43EE-ABE6-7257CEDD6BA1}" dt="2024-09-30T18:17:21.457" v="2477" actId="478"/>
          <ac:spMkLst>
            <pc:docMk/>
            <pc:sldMk cId="833552698" sldId="378"/>
            <ac:spMk id="25" creationId="{3AC45D60-B88F-D15D-1C4A-635BA327D8DB}"/>
          </ac:spMkLst>
        </pc:spChg>
        <pc:spChg chg="del">
          <ac:chgData name="蕭兆翔" userId="c09afb0b-60c9-45d8-81f2-4d7aa859f4bf" providerId="ADAL" clId="{5B46DE38-CE1D-43EE-ABE6-7257CEDD6BA1}" dt="2024-09-30T18:17:22.757" v="2478" actId="478"/>
          <ac:spMkLst>
            <pc:docMk/>
            <pc:sldMk cId="833552698" sldId="378"/>
            <ac:spMk id="26" creationId="{B4193BE9-B213-9580-B0EC-A206F98E2F36}"/>
          </ac:spMkLst>
        </pc:spChg>
        <pc:spChg chg="del">
          <ac:chgData name="蕭兆翔" userId="c09afb0b-60c9-45d8-81f2-4d7aa859f4bf" providerId="ADAL" clId="{5B46DE38-CE1D-43EE-ABE6-7257CEDD6BA1}" dt="2024-09-30T18:17:23.735" v="2479" actId="478"/>
          <ac:spMkLst>
            <pc:docMk/>
            <pc:sldMk cId="833552698" sldId="378"/>
            <ac:spMk id="28" creationId="{322FE576-34FF-D780-7C77-9F06FB91B037}"/>
          </ac:spMkLst>
        </pc:spChg>
      </pc:sldChg>
      <pc:sldChg chg="addSp delSp modSp add mod">
        <pc:chgData name="蕭兆翔" userId="c09afb0b-60c9-45d8-81f2-4d7aa859f4bf" providerId="ADAL" clId="{5B46DE38-CE1D-43EE-ABE6-7257CEDD6BA1}" dt="2024-09-30T18:25:57.157" v="2851" actId="207"/>
        <pc:sldMkLst>
          <pc:docMk/>
          <pc:sldMk cId="3849723927" sldId="379"/>
        </pc:sldMkLst>
        <pc:spChg chg="mod">
          <ac:chgData name="蕭兆翔" userId="c09afb0b-60c9-45d8-81f2-4d7aa859f4bf" providerId="ADAL" clId="{5B46DE38-CE1D-43EE-ABE6-7257CEDD6BA1}" dt="2024-09-30T18:19:37.588" v="2584" actId="20577"/>
          <ac:spMkLst>
            <pc:docMk/>
            <pc:sldMk cId="3849723927" sldId="379"/>
            <ac:spMk id="3" creationId="{63F4261D-EBAD-67A2-44A9-9A60F67F8018}"/>
          </ac:spMkLst>
        </pc:spChg>
        <pc:spChg chg="del">
          <ac:chgData name="蕭兆翔" userId="c09afb0b-60c9-45d8-81f2-4d7aa859f4bf" providerId="ADAL" clId="{5B46DE38-CE1D-43EE-ABE6-7257CEDD6BA1}" dt="2024-09-30T18:20:17.464" v="2692" actId="478"/>
          <ac:spMkLst>
            <pc:docMk/>
            <pc:sldMk cId="3849723927" sldId="379"/>
            <ac:spMk id="5" creationId="{9A1891F7-E039-B72E-FA95-BE15496FB94A}"/>
          </ac:spMkLst>
        </pc:spChg>
        <pc:spChg chg="del">
          <ac:chgData name="蕭兆翔" userId="c09afb0b-60c9-45d8-81f2-4d7aa859f4bf" providerId="ADAL" clId="{5B46DE38-CE1D-43EE-ABE6-7257CEDD6BA1}" dt="2024-09-30T18:20:17.464" v="2692" actId="478"/>
          <ac:spMkLst>
            <pc:docMk/>
            <pc:sldMk cId="3849723927" sldId="379"/>
            <ac:spMk id="6" creationId="{DE2A75BE-6CFC-CD48-A6A1-43F111485C72}"/>
          </ac:spMkLst>
        </pc:spChg>
        <pc:spChg chg="del">
          <ac:chgData name="蕭兆翔" userId="c09afb0b-60c9-45d8-81f2-4d7aa859f4bf" providerId="ADAL" clId="{5B46DE38-CE1D-43EE-ABE6-7257CEDD6BA1}" dt="2024-09-30T18:20:17.464" v="2692" actId="478"/>
          <ac:spMkLst>
            <pc:docMk/>
            <pc:sldMk cId="3849723927" sldId="379"/>
            <ac:spMk id="7" creationId="{673E6680-6426-8319-3778-569ECC0CB999}"/>
          </ac:spMkLst>
        </pc:spChg>
        <pc:spChg chg="mod">
          <ac:chgData name="蕭兆翔" userId="c09afb0b-60c9-45d8-81f2-4d7aa859f4bf" providerId="ADAL" clId="{5B46DE38-CE1D-43EE-ABE6-7257CEDD6BA1}" dt="2024-09-30T18:25:57.157" v="2851" actId="207"/>
          <ac:spMkLst>
            <pc:docMk/>
            <pc:sldMk cId="3849723927" sldId="379"/>
            <ac:spMk id="8" creationId="{07D16096-E740-28FF-1D78-336DCD20E195}"/>
          </ac:spMkLst>
        </pc:spChg>
        <pc:spChg chg="del">
          <ac:chgData name="蕭兆翔" userId="c09afb0b-60c9-45d8-81f2-4d7aa859f4bf" providerId="ADAL" clId="{5B46DE38-CE1D-43EE-ABE6-7257CEDD6BA1}" dt="2024-09-30T18:20:17.464" v="2692" actId="478"/>
          <ac:spMkLst>
            <pc:docMk/>
            <pc:sldMk cId="3849723927" sldId="379"/>
            <ac:spMk id="9" creationId="{6621F37A-A099-99FF-73BD-B2DC47090352}"/>
          </ac:spMkLst>
        </pc:spChg>
        <pc:spChg chg="del">
          <ac:chgData name="蕭兆翔" userId="c09afb0b-60c9-45d8-81f2-4d7aa859f4bf" providerId="ADAL" clId="{5B46DE38-CE1D-43EE-ABE6-7257CEDD6BA1}" dt="2024-09-30T18:20:17.464" v="2692" actId="478"/>
          <ac:spMkLst>
            <pc:docMk/>
            <pc:sldMk cId="3849723927" sldId="379"/>
            <ac:spMk id="11" creationId="{00C3389C-0418-B4D3-E30F-225B33DF6B7E}"/>
          </ac:spMkLst>
        </pc:spChg>
        <pc:spChg chg="del">
          <ac:chgData name="蕭兆翔" userId="c09afb0b-60c9-45d8-81f2-4d7aa859f4bf" providerId="ADAL" clId="{5B46DE38-CE1D-43EE-ABE6-7257CEDD6BA1}" dt="2024-09-30T18:20:17.464" v="2692" actId="478"/>
          <ac:spMkLst>
            <pc:docMk/>
            <pc:sldMk cId="3849723927" sldId="379"/>
            <ac:spMk id="12" creationId="{53DE1BB4-913D-03D2-7990-A3FC6599F362}"/>
          </ac:spMkLst>
        </pc:spChg>
        <pc:spChg chg="add del mod">
          <ac:chgData name="蕭兆翔" userId="c09afb0b-60c9-45d8-81f2-4d7aa859f4bf" providerId="ADAL" clId="{5B46DE38-CE1D-43EE-ABE6-7257CEDD6BA1}" dt="2024-09-30T18:21:50.581" v="2697" actId="478"/>
          <ac:spMkLst>
            <pc:docMk/>
            <pc:sldMk cId="3849723927" sldId="379"/>
            <ac:spMk id="13" creationId="{CAF52CFB-1C23-F99D-526E-84D923A77B49}"/>
          </ac:spMkLst>
        </pc:spChg>
        <pc:spChg chg="del">
          <ac:chgData name="蕭兆翔" userId="c09afb0b-60c9-45d8-81f2-4d7aa859f4bf" providerId="ADAL" clId="{5B46DE38-CE1D-43EE-ABE6-7257CEDD6BA1}" dt="2024-09-30T18:20:17.464" v="2692" actId="478"/>
          <ac:spMkLst>
            <pc:docMk/>
            <pc:sldMk cId="3849723927" sldId="379"/>
            <ac:spMk id="14" creationId="{D50F9BB0-8646-5C2D-08B0-C6C004F530B7}"/>
          </ac:spMkLst>
        </pc:spChg>
        <pc:spChg chg="add mod">
          <ac:chgData name="蕭兆翔" userId="c09afb0b-60c9-45d8-81f2-4d7aa859f4bf" providerId="ADAL" clId="{5B46DE38-CE1D-43EE-ABE6-7257CEDD6BA1}" dt="2024-09-30T18:22:14.499" v="2733" actId="1076"/>
          <ac:spMkLst>
            <pc:docMk/>
            <pc:sldMk cId="3849723927" sldId="379"/>
            <ac:spMk id="15" creationId="{C9290E99-7C9E-B2DE-235F-AD25F3F234D6}"/>
          </ac:spMkLst>
        </pc:spChg>
        <pc:spChg chg="add del mod">
          <ac:chgData name="蕭兆翔" userId="c09afb0b-60c9-45d8-81f2-4d7aa859f4bf" providerId="ADAL" clId="{5B46DE38-CE1D-43EE-ABE6-7257CEDD6BA1}" dt="2024-09-30T18:22:10.447" v="2731" actId="478"/>
          <ac:spMkLst>
            <pc:docMk/>
            <pc:sldMk cId="3849723927" sldId="379"/>
            <ac:spMk id="16" creationId="{EDFEF690-2BC0-6289-A2E2-6AE8CEFBFE4C}"/>
          </ac:spMkLst>
        </pc:spChg>
        <pc:spChg chg="add mod">
          <ac:chgData name="蕭兆翔" userId="c09afb0b-60c9-45d8-81f2-4d7aa859f4bf" providerId="ADAL" clId="{5B46DE38-CE1D-43EE-ABE6-7257CEDD6BA1}" dt="2024-09-30T18:24:17.589" v="2773" actId="1076"/>
          <ac:spMkLst>
            <pc:docMk/>
            <pc:sldMk cId="3849723927" sldId="379"/>
            <ac:spMk id="53" creationId="{10D7713E-D74E-7840-F12A-9CB2DB187B66}"/>
          </ac:spMkLst>
        </pc:spChg>
        <pc:spChg chg="add mod">
          <ac:chgData name="蕭兆翔" userId="c09afb0b-60c9-45d8-81f2-4d7aa859f4bf" providerId="ADAL" clId="{5B46DE38-CE1D-43EE-ABE6-7257CEDD6BA1}" dt="2024-09-30T18:24:33.739" v="2808" actId="1076"/>
          <ac:spMkLst>
            <pc:docMk/>
            <pc:sldMk cId="3849723927" sldId="379"/>
            <ac:spMk id="54" creationId="{5CD385D1-A31B-8872-6680-3E9C52CEE265}"/>
          </ac:spMkLst>
        </pc:spChg>
        <pc:spChg chg="add mod">
          <ac:chgData name="蕭兆翔" userId="c09afb0b-60c9-45d8-81f2-4d7aa859f4bf" providerId="ADAL" clId="{5B46DE38-CE1D-43EE-ABE6-7257CEDD6BA1}" dt="2024-09-30T18:25:11.915" v="2821" actId="14100"/>
          <ac:spMkLst>
            <pc:docMk/>
            <pc:sldMk cId="3849723927" sldId="379"/>
            <ac:spMk id="55" creationId="{8C4EAF63-9B59-44AE-C54E-E622F97505DD}"/>
          </ac:spMkLst>
        </pc:spChg>
        <pc:spChg chg="add mod">
          <ac:chgData name="蕭兆翔" userId="c09afb0b-60c9-45d8-81f2-4d7aa859f4bf" providerId="ADAL" clId="{5B46DE38-CE1D-43EE-ABE6-7257CEDD6BA1}" dt="2024-09-30T18:25:49.491" v="2850" actId="1076"/>
          <ac:spMkLst>
            <pc:docMk/>
            <pc:sldMk cId="3849723927" sldId="379"/>
            <ac:spMk id="60" creationId="{75AFB8E7-AED6-8083-DF8E-A9717043EAA0}"/>
          </ac:spMkLst>
        </pc:spChg>
        <pc:cxnChg chg="add mod">
          <ac:chgData name="蕭兆翔" userId="c09afb0b-60c9-45d8-81f2-4d7aa859f4bf" providerId="ADAL" clId="{5B46DE38-CE1D-43EE-ABE6-7257CEDD6BA1}" dt="2024-09-30T18:23:21.822" v="2752" actId="1076"/>
          <ac:cxnSpMkLst>
            <pc:docMk/>
            <pc:sldMk cId="3849723927" sldId="379"/>
            <ac:cxnSpMk id="4" creationId="{40A47DAA-0C6C-CBD4-29A5-C58CBC618F91}"/>
          </ac:cxnSpMkLst>
        </pc:cxnChg>
        <pc:cxnChg chg="add mod">
          <ac:chgData name="蕭兆翔" userId="c09afb0b-60c9-45d8-81f2-4d7aa859f4bf" providerId="ADAL" clId="{5B46DE38-CE1D-43EE-ABE6-7257CEDD6BA1}" dt="2024-09-30T18:23:21.822" v="2752" actId="1076"/>
          <ac:cxnSpMkLst>
            <pc:docMk/>
            <pc:sldMk cId="3849723927" sldId="379"/>
            <ac:cxnSpMk id="10" creationId="{D389CA31-D1F5-AD71-FD34-0F5FAD0AF354}"/>
          </ac:cxnSpMkLst>
        </pc:cxnChg>
        <pc:cxnChg chg="add mod">
          <ac:chgData name="蕭兆翔" userId="c09afb0b-60c9-45d8-81f2-4d7aa859f4bf" providerId="ADAL" clId="{5B46DE38-CE1D-43EE-ABE6-7257CEDD6BA1}" dt="2024-09-30T18:23:21.822" v="2752" actId="1076"/>
          <ac:cxnSpMkLst>
            <pc:docMk/>
            <pc:sldMk cId="3849723927" sldId="379"/>
            <ac:cxnSpMk id="18" creationId="{38250E33-F0CB-0A71-4E67-93A0D8181B16}"/>
          </ac:cxnSpMkLst>
        </pc:cxnChg>
        <pc:cxnChg chg="add mod">
          <ac:chgData name="蕭兆翔" userId="c09afb0b-60c9-45d8-81f2-4d7aa859f4bf" providerId="ADAL" clId="{5B46DE38-CE1D-43EE-ABE6-7257CEDD6BA1}" dt="2024-09-30T18:23:21.822" v="2752" actId="1076"/>
          <ac:cxnSpMkLst>
            <pc:docMk/>
            <pc:sldMk cId="3849723927" sldId="379"/>
            <ac:cxnSpMk id="19" creationId="{1392480F-B6C0-DC9B-7833-7EC4F96E9262}"/>
          </ac:cxnSpMkLst>
        </pc:cxnChg>
        <pc:cxnChg chg="add mod">
          <ac:chgData name="蕭兆翔" userId="c09afb0b-60c9-45d8-81f2-4d7aa859f4bf" providerId="ADAL" clId="{5B46DE38-CE1D-43EE-ABE6-7257CEDD6BA1}" dt="2024-09-30T18:23:21.822" v="2752" actId="1076"/>
          <ac:cxnSpMkLst>
            <pc:docMk/>
            <pc:sldMk cId="3849723927" sldId="379"/>
            <ac:cxnSpMk id="20" creationId="{AD034FA5-301B-627E-0372-02D205B6487B}"/>
          </ac:cxnSpMkLst>
        </pc:cxnChg>
        <pc:cxnChg chg="add mod">
          <ac:chgData name="蕭兆翔" userId="c09afb0b-60c9-45d8-81f2-4d7aa859f4bf" providerId="ADAL" clId="{5B46DE38-CE1D-43EE-ABE6-7257CEDD6BA1}" dt="2024-09-30T18:23:21.822" v="2752" actId="1076"/>
          <ac:cxnSpMkLst>
            <pc:docMk/>
            <pc:sldMk cId="3849723927" sldId="379"/>
            <ac:cxnSpMk id="21" creationId="{05BC90F8-06CC-BFBB-E5E9-5DF6E843A42E}"/>
          </ac:cxnSpMkLst>
        </pc:cxnChg>
        <pc:cxnChg chg="add mod">
          <ac:chgData name="蕭兆翔" userId="c09afb0b-60c9-45d8-81f2-4d7aa859f4bf" providerId="ADAL" clId="{5B46DE38-CE1D-43EE-ABE6-7257CEDD6BA1}" dt="2024-09-30T18:23:21.822" v="2752" actId="1076"/>
          <ac:cxnSpMkLst>
            <pc:docMk/>
            <pc:sldMk cId="3849723927" sldId="379"/>
            <ac:cxnSpMk id="22" creationId="{FCED2052-F79D-F6AE-BE1A-87155DF5C689}"/>
          </ac:cxnSpMkLst>
        </pc:cxnChg>
        <pc:cxnChg chg="add mod">
          <ac:chgData name="蕭兆翔" userId="c09afb0b-60c9-45d8-81f2-4d7aa859f4bf" providerId="ADAL" clId="{5B46DE38-CE1D-43EE-ABE6-7257CEDD6BA1}" dt="2024-09-30T18:23:21.822" v="2752" actId="1076"/>
          <ac:cxnSpMkLst>
            <pc:docMk/>
            <pc:sldMk cId="3849723927" sldId="379"/>
            <ac:cxnSpMk id="23" creationId="{DE48E185-1EB7-7854-38BF-2E1568F20CC6}"/>
          </ac:cxnSpMkLst>
        </pc:cxnChg>
        <pc:cxnChg chg="add mod">
          <ac:chgData name="蕭兆翔" userId="c09afb0b-60c9-45d8-81f2-4d7aa859f4bf" providerId="ADAL" clId="{5B46DE38-CE1D-43EE-ABE6-7257CEDD6BA1}" dt="2024-09-30T18:23:21.822" v="2752" actId="1076"/>
          <ac:cxnSpMkLst>
            <pc:docMk/>
            <pc:sldMk cId="3849723927" sldId="379"/>
            <ac:cxnSpMk id="24" creationId="{7204557B-1E32-663E-F5AC-C323A6965906}"/>
          </ac:cxnSpMkLst>
        </pc:cxnChg>
        <pc:cxnChg chg="add mod">
          <ac:chgData name="蕭兆翔" userId="c09afb0b-60c9-45d8-81f2-4d7aa859f4bf" providerId="ADAL" clId="{5B46DE38-CE1D-43EE-ABE6-7257CEDD6BA1}" dt="2024-09-30T18:23:27.434" v="2754" actId="1076"/>
          <ac:cxnSpMkLst>
            <pc:docMk/>
            <pc:sldMk cId="3849723927" sldId="379"/>
            <ac:cxnSpMk id="32" creationId="{947BD86A-F7CD-0252-BE90-44F54D8E5B53}"/>
          </ac:cxnSpMkLst>
        </pc:cxnChg>
        <pc:cxnChg chg="add mod">
          <ac:chgData name="蕭兆翔" userId="c09afb0b-60c9-45d8-81f2-4d7aa859f4bf" providerId="ADAL" clId="{5B46DE38-CE1D-43EE-ABE6-7257CEDD6BA1}" dt="2024-09-30T18:23:27.434" v="2754" actId="1076"/>
          <ac:cxnSpMkLst>
            <pc:docMk/>
            <pc:sldMk cId="3849723927" sldId="379"/>
            <ac:cxnSpMk id="33" creationId="{70CE4564-F7BC-10A6-0FB2-2C86503914CF}"/>
          </ac:cxnSpMkLst>
        </pc:cxnChg>
        <pc:cxnChg chg="add mod">
          <ac:chgData name="蕭兆翔" userId="c09afb0b-60c9-45d8-81f2-4d7aa859f4bf" providerId="ADAL" clId="{5B46DE38-CE1D-43EE-ABE6-7257CEDD6BA1}" dt="2024-09-30T18:23:40.893" v="2759" actId="14100"/>
          <ac:cxnSpMkLst>
            <pc:docMk/>
            <pc:sldMk cId="3849723927" sldId="379"/>
            <ac:cxnSpMk id="34" creationId="{E809357B-DB94-1DF2-1884-E8D832A96CC1}"/>
          </ac:cxnSpMkLst>
        </pc:cxnChg>
        <pc:cxnChg chg="add mod">
          <ac:chgData name="蕭兆翔" userId="c09afb0b-60c9-45d8-81f2-4d7aa859f4bf" providerId="ADAL" clId="{5B46DE38-CE1D-43EE-ABE6-7257CEDD6BA1}" dt="2024-09-30T18:23:48.133" v="2764" actId="14100"/>
          <ac:cxnSpMkLst>
            <pc:docMk/>
            <pc:sldMk cId="3849723927" sldId="379"/>
            <ac:cxnSpMk id="35" creationId="{D674500F-2600-A1EF-DE88-900B4AFD5646}"/>
          </ac:cxnSpMkLst>
        </pc:cxnChg>
        <pc:cxnChg chg="add mod">
          <ac:chgData name="蕭兆翔" userId="c09afb0b-60c9-45d8-81f2-4d7aa859f4bf" providerId="ADAL" clId="{5B46DE38-CE1D-43EE-ABE6-7257CEDD6BA1}" dt="2024-09-30T18:23:46.921" v="2763" actId="14100"/>
          <ac:cxnSpMkLst>
            <pc:docMk/>
            <pc:sldMk cId="3849723927" sldId="379"/>
            <ac:cxnSpMk id="36" creationId="{9C428525-BCF9-89E3-9DCD-F14C724866E5}"/>
          </ac:cxnSpMkLst>
        </pc:cxnChg>
        <pc:cxnChg chg="add mod">
          <ac:chgData name="蕭兆翔" userId="c09afb0b-60c9-45d8-81f2-4d7aa859f4bf" providerId="ADAL" clId="{5B46DE38-CE1D-43EE-ABE6-7257CEDD6BA1}" dt="2024-09-30T18:23:45.510" v="2762" actId="14100"/>
          <ac:cxnSpMkLst>
            <pc:docMk/>
            <pc:sldMk cId="3849723927" sldId="379"/>
            <ac:cxnSpMk id="37" creationId="{0AAE80D2-3372-774F-D5D7-92803BE417E5}"/>
          </ac:cxnSpMkLst>
        </pc:cxnChg>
        <pc:cxnChg chg="add del mod">
          <ac:chgData name="蕭兆翔" userId="c09afb0b-60c9-45d8-81f2-4d7aa859f4bf" providerId="ADAL" clId="{5B46DE38-CE1D-43EE-ABE6-7257CEDD6BA1}" dt="2024-09-30T18:23:51.967" v="2766" actId="478"/>
          <ac:cxnSpMkLst>
            <pc:docMk/>
            <pc:sldMk cId="3849723927" sldId="379"/>
            <ac:cxnSpMk id="38" creationId="{3B3C5B2F-0351-84E3-4C9E-2A1C762FDA7E}"/>
          </ac:cxnSpMkLst>
        </pc:cxnChg>
        <pc:cxnChg chg="add mod">
          <ac:chgData name="蕭兆翔" userId="c09afb0b-60c9-45d8-81f2-4d7aa859f4bf" providerId="ADAL" clId="{5B46DE38-CE1D-43EE-ABE6-7257CEDD6BA1}" dt="2024-09-30T18:23:39.413" v="2758" actId="14100"/>
          <ac:cxnSpMkLst>
            <pc:docMk/>
            <pc:sldMk cId="3849723927" sldId="379"/>
            <ac:cxnSpMk id="39" creationId="{8609F4BB-348A-D66F-8327-1E018CAC5F5E}"/>
          </ac:cxnSpMkLst>
        </pc:cxnChg>
        <pc:cxnChg chg="add mod">
          <ac:chgData name="蕭兆翔" userId="c09afb0b-60c9-45d8-81f2-4d7aa859f4bf" providerId="ADAL" clId="{5B46DE38-CE1D-43EE-ABE6-7257CEDD6BA1}" dt="2024-09-30T18:23:54.115" v="2767" actId="14100"/>
          <ac:cxnSpMkLst>
            <pc:docMk/>
            <pc:sldMk cId="3849723927" sldId="379"/>
            <ac:cxnSpMk id="40" creationId="{0F5E6F25-241D-B794-4E76-511990FA3EA9}"/>
          </ac:cxnSpMkLst>
        </pc:cxnChg>
        <pc:cxnChg chg="add mod">
          <ac:chgData name="蕭兆翔" userId="c09afb0b-60c9-45d8-81f2-4d7aa859f4bf" providerId="ADAL" clId="{5B46DE38-CE1D-43EE-ABE6-7257CEDD6BA1}" dt="2024-09-30T18:25:29" v="2825" actId="208"/>
          <ac:cxnSpMkLst>
            <pc:docMk/>
            <pc:sldMk cId="3849723927" sldId="379"/>
            <ac:cxnSpMk id="57" creationId="{F65BB884-B3EC-ED59-460C-23DE9E16DC43}"/>
          </ac:cxnSpMkLst>
        </pc:cxnChg>
      </pc:sldChg>
      <pc:sldChg chg="delSp modSp add mod">
        <pc:chgData name="蕭兆翔" userId="c09afb0b-60c9-45d8-81f2-4d7aa859f4bf" providerId="ADAL" clId="{5B46DE38-CE1D-43EE-ABE6-7257CEDD6BA1}" dt="2024-10-04T03:23:45.925" v="3160" actId="14100"/>
        <pc:sldMkLst>
          <pc:docMk/>
          <pc:sldMk cId="2273897021" sldId="380"/>
        </pc:sldMkLst>
        <pc:spChg chg="mod">
          <ac:chgData name="蕭兆翔" userId="c09afb0b-60c9-45d8-81f2-4d7aa859f4bf" providerId="ADAL" clId="{5B46DE38-CE1D-43EE-ABE6-7257CEDD6BA1}" dt="2024-10-04T03:20:37.312" v="2885" actId="20577"/>
          <ac:spMkLst>
            <pc:docMk/>
            <pc:sldMk cId="2273897021" sldId="380"/>
            <ac:spMk id="3" creationId="{63F4261D-EBAD-67A2-44A9-9A60F67F8018}"/>
          </ac:spMkLst>
        </pc:spChg>
        <pc:spChg chg="mod">
          <ac:chgData name="蕭兆翔" userId="c09afb0b-60c9-45d8-81f2-4d7aa859f4bf" providerId="ADAL" clId="{5B46DE38-CE1D-43EE-ABE6-7257CEDD6BA1}" dt="2024-10-04T03:23:45.925" v="3160" actId="14100"/>
          <ac:spMkLst>
            <pc:docMk/>
            <pc:sldMk cId="2273897021" sldId="380"/>
            <ac:spMk id="8" creationId="{07D16096-E740-28FF-1D78-336DCD20E195}"/>
          </ac:spMkLst>
        </pc:spChg>
        <pc:spChg chg="del">
          <ac:chgData name="蕭兆翔" userId="c09afb0b-60c9-45d8-81f2-4d7aa859f4bf" providerId="ADAL" clId="{5B46DE38-CE1D-43EE-ABE6-7257CEDD6BA1}" dt="2024-10-04T03:20:42.740" v="2887" actId="478"/>
          <ac:spMkLst>
            <pc:docMk/>
            <pc:sldMk cId="2273897021" sldId="380"/>
            <ac:spMk id="15" creationId="{C9290E99-7C9E-B2DE-235F-AD25F3F234D6}"/>
          </ac:spMkLst>
        </pc:spChg>
        <pc:spChg chg="del">
          <ac:chgData name="蕭兆翔" userId="c09afb0b-60c9-45d8-81f2-4d7aa859f4bf" providerId="ADAL" clId="{5B46DE38-CE1D-43EE-ABE6-7257CEDD6BA1}" dt="2024-10-04T03:20:41.237" v="2886" actId="478"/>
          <ac:spMkLst>
            <pc:docMk/>
            <pc:sldMk cId="2273897021" sldId="380"/>
            <ac:spMk id="53" creationId="{10D7713E-D74E-7840-F12A-9CB2DB187B66}"/>
          </ac:spMkLst>
        </pc:spChg>
        <pc:spChg chg="del">
          <ac:chgData name="蕭兆翔" userId="c09afb0b-60c9-45d8-81f2-4d7aa859f4bf" providerId="ADAL" clId="{5B46DE38-CE1D-43EE-ABE6-7257CEDD6BA1}" dt="2024-10-04T03:20:41.237" v="2886" actId="478"/>
          <ac:spMkLst>
            <pc:docMk/>
            <pc:sldMk cId="2273897021" sldId="380"/>
            <ac:spMk id="54" creationId="{5CD385D1-A31B-8872-6680-3E9C52CEE265}"/>
          </ac:spMkLst>
        </pc:spChg>
        <pc:spChg chg="del">
          <ac:chgData name="蕭兆翔" userId="c09afb0b-60c9-45d8-81f2-4d7aa859f4bf" providerId="ADAL" clId="{5B46DE38-CE1D-43EE-ABE6-7257CEDD6BA1}" dt="2024-10-04T03:20:41.237" v="2886" actId="478"/>
          <ac:spMkLst>
            <pc:docMk/>
            <pc:sldMk cId="2273897021" sldId="380"/>
            <ac:spMk id="55" creationId="{8C4EAF63-9B59-44AE-C54E-E622F97505DD}"/>
          </ac:spMkLst>
        </pc:spChg>
        <pc:spChg chg="del">
          <ac:chgData name="蕭兆翔" userId="c09afb0b-60c9-45d8-81f2-4d7aa859f4bf" providerId="ADAL" clId="{5B46DE38-CE1D-43EE-ABE6-7257CEDD6BA1}" dt="2024-10-04T03:20:41.237" v="2886" actId="478"/>
          <ac:spMkLst>
            <pc:docMk/>
            <pc:sldMk cId="2273897021" sldId="380"/>
            <ac:spMk id="60" creationId="{75AFB8E7-AED6-8083-DF8E-A9717043EAA0}"/>
          </ac:spMkLst>
        </pc:sp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4" creationId="{40A47DAA-0C6C-CBD4-29A5-C58CBC618F91}"/>
          </ac:cxnSpMkLst>
        </pc:cxn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10" creationId="{D389CA31-D1F5-AD71-FD34-0F5FAD0AF354}"/>
          </ac:cxnSpMkLst>
        </pc:cxn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18" creationId="{38250E33-F0CB-0A71-4E67-93A0D8181B16}"/>
          </ac:cxnSpMkLst>
        </pc:cxn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19" creationId="{1392480F-B6C0-DC9B-7833-7EC4F96E9262}"/>
          </ac:cxnSpMkLst>
        </pc:cxn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20" creationId="{AD034FA5-301B-627E-0372-02D205B6487B}"/>
          </ac:cxnSpMkLst>
        </pc:cxn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21" creationId="{05BC90F8-06CC-BFBB-E5E9-5DF6E843A42E}"/>
          </ac:cxnSpMkLst>
        </pc:cxn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22" creationId="{FCED2052-F79D-F6AE-BE1A-87155DF5C689}"/>
          </ac:cxnSpMkLst>
        </pc:cxn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23" creationId="{DE48E185-1EB7-7854-38BF-2E1568F20CC6}"/>
          </ac:cxnSpMkLst>
        </pc:cxn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24" creationId="{7204557B-1E32-663E-F5AC-C323A6965906}"/>
          </ac:cxnSpMkLst>
        </pc:cxn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32" creationId="{947BD86A-F7CD-0252-BE90-44F54D8E5B53}"/>
          </ac:cxnSpMkLst>
        </pc:cxn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33" creationId="{70CE4564-F7BC-10A6-0FB2-2C86503914CF}"/>
          </ac:cxnSpMkLst>
        </pc:cxn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34" creationId="{E809357B-DB94-1DF2-1884-E8D832A96CC1}"/>
          </ac:cxnSpMkLst>
        </pc:cxn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35" creationId="{D674500F-2600-A1EF-DE88-900B4AFD5646}"/>
          </ac:cxnSpMkLst>
        </pc:cxn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36" creationId="{9C428525-BCF9-89E3-9DCD-F14C724866E5}"/>
          </ac:cxnSpMkLst>
        </pc:cxn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37" creationId="{0AAE80D2-3372-774F-D5D7-92803BE417E5}"/>
          </ac:cxnSpMkLst>
        </pc:cxn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39" creationId="{8609F4BB-348A-D66F-8327-1E018CAC5F5E}"/>
          </ac:cxnSpMkLst>
        </pc:cxnChg>
        <pc:cxnChg chg="del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40" creationId="{0F5E6F25-241D-B794-4E76-511990FA3EA9}"/>
          </ac:cxnSpMkLst>
        </pc:cxnChg>
        <pc:cxnChg chg="del mod">
          <ac:chgData name="蕭兆翔" userId="c09afb0b-60c9-45d8-81f2-4d7aa859f4bf" providerId="ADAL" clId="{5B46DE38-CE1D-43EE-ABE6-7257CEDD6BA1}" dt="2024-10-04T03:20:41.237" v="2886" actId="478"/>
          <ac:cxnSpMkLst>
            <pc:docMk/>
            <pc:sldMk cId="2273897021" sldId="380"/>
            <ac:cxnSpMk id="57" creationId="{F65BB884-B3EC-ED59-460C-23DE9E16DC43}"/>
          </ac:cxnSpMkLst>
        </pc:cxnChg>
      </pc:sldChg>
    </pc:docChg>
  </pc:docChgLst>
  <pc:docChgLst>
    <pc:chgData name="蕭兆翔" userId="c09afb0b-60c9-45d8-81f2-4d7aa859f4bf" providerId="ADAL" clId="{66CAA66A-5368-4537-B79E-6D430DE89AA8}"/>
    <pc:docChg chg="undo custSel addSld modSld sldOrd">
      <pc:chgData name="蕭兆翔" userId="c09afb0b-60c9-45d8-81f2-4d7aa859f4bf" providerId="ADAL" clId="{66CAA66A-5368-4537-B79E-6D430DE89AA8}" dt="2024-11-10T13:14:35.393" v="763" actId="1076"/>
      <pc:docMkLst>
        <pc:docMk/>
      </pc:docMkLst>
      <pc:sldChg chg="ord">
        <pc:chgData name="蕭兆翔" userId="c09afb0b-60c9-45d8-81f2-4d7aa859f4bf" providerId="ADAL" clId="{66CAA66A-5368-4537-B79E-6D430DE89AA8}" dt="2024-10-27T11:06:23.237" v="1"/>
        <pc:sldMkLst>
          <pc:docMk/>
          <pc:sldMk cId="2437168631" sldId="427"/>
        </pc:sldMkLst>
      </pc:sldChg>
      <pc:sldChg chg="addSp modSp new mod">
        <pc:chgData name="蕭兆翔" userId="c09afb0b-60c9-45d8-81f2-4d7aa859f4bf" providerId="ADAL" clId="{66CAA66A-5368-4537-B79E-6D430DE89AA8}" dt="2024-10-27T12:24:09.197" v="580" actId="1076"/>
        <pc:sldMkLst>
          <pc:docMk/>
          <pc:sldMk cId="950760329" sldId="433"/>
        </pc:sldMkLst>
        <pc:spChg chg="add mod">
          <ac:chgData name="蕭兆翔" userId="c09afb0b-60c9-45d8-81f2-4d7aa859f4bf" providerId="ADAL" clId="{66CAA66A-5368-4537-B79E-6D430DE89AA8}" dt="2024-10-27T11:06:47.043" v="50" actId="20577"/>
          <ac:spMkLst>
            <pc:docMk/>
            <pc:sldMk cId="950760329" sldId="433"/>
            <ac:spMk id="3" creationId="{CDA373B2-FFF1-993B-13B2-11DBF0FB3925}"/>
          </ac:spMkLst>
        </pc:spChg>
        <pc:spChg chg="add mod">
          <ac:chgData name="蕭兆翔" userId="c09afb0b-60c9-45d8-81f2-4d7aa859f4bf" providerId="ADAL" clId="{66CAA66A-5368-4537-B79E-6D430DE89AA8}" dt="2024-10-27T11:09:23.650" v="87" actId="1076"/>
          <ac:spMkLst>
            <pc:docMk/>
            <pc:sldMk cId="950760329" sldId="433"/>
            <ac:spMk id="5" creationId="{5DEF8375-22C5-4ED6-386C-C8E102CBAE8C}"/>
          </ac:spMkLst>
        </pc:spChg>
        <pc:spChg chg="add mod">
          <ac:chgData name="蕭兆翔" userId="c09afb0b-60c9-45d8-81f2-4d7aa859f4bf" providerId="ADAL" clId="{66CAA66A-5368-4537-B79E-6D430DE89AA8}" dt="2024-10-27T11:09:25.718" v="88" actId="1076"/>
          <ac:spMkLst>
            <pc:docMk/>
            <pc:sldMk cId="950760329" sldId="433"/>
            <ac:spMk id="6" creationId="{B3243606-77B0-DBEA-A7AE-55C21D3EF805}"/>
          </ac:spMkLst>
        </pc:spChg>
        <pc:spChg chg="add mod">
          <ac:chgData name="蕭兆翔" userId="c09afb0b-60c9-45d8-81f2-4d7aa859f4bf" providerId="ADAL" clId="{66CAA66A-5368-4537-B79E-6D430DE89AA8}" dt="2024-10-27T12:24:06.883" v="578" actId="1076"/>
          <ac:spMkLst>
            <pc:docMk/>
            <pc:sldMk cId="950760329" sldId="433"/>
            <ac:spMk id="7" creationId="{EEB3E85D-C628-4F11-051C-5FAC54A20D2F}"/>
          </ac:spMkLst>
        </pc:spChg>
        <pc:picChg chg="add mod">
          <ac:chgData name="蕭兆翔" userId="c09afb0b-60c9-45d8-81f2-4d7aa859f4bf" providerId="ADAL" clId="{66CAA66A-5368-4537-B79E-6D430DE89AA8}" dt="2024-10-27T12:24:09.197" v="580" actId="1076"/>
          <ac:picMkLst>
            <pc:docMk/>
            <pc:sldMk cId="950760329" sldId="433"/>
            <ac:picMk id="9" creationId="{8D3E92A2-C638-71A7-7304-570339D30404}"/>
          </ac:picMkLst>
        </pc:picChg>
      </pc:sldChg>
      <pc:sldChg chg="addSp modSp new mod">
        <pc:chgData name="蕭兆翔" userId="c09afb0b-60c9-45d8-81f2-4d7aa859f4bf" providerId="ADAL" clId="{66CAA66A-5368-4537-B79E-6D430DE89AA8}" dt="2024-10-27T11:42:05.193" v="573" actId="20577"/>
        <pc:sldMkLst>
          <pc:docMk/>
          <pc:sldMk cId="3550176874" sldId="434"/>
        </pc:sldMkLst>
        <pc:spChg chg="add mod">
          <ac:chgData name="蕭兆翔" userId="c09afb0b-60c9-45d8-81f2-4d7aa859f4bf" providerId="ADAL" clId="{66CAA66A-5368-4537-B79E-6D430DE89AA8}" dt="2024-10-27T11:28:05.949" v="121" actId="20577"/>
          <ac:spMkLst>
            <pc:docMk/>
            <pc:sldMk cId="3550176874" sldId="434"/>
            <ac:spMk id="3" creationId="{93433F66-9E00-70B3-E642-12388E1DCF59}"/>
          </ac:spMkLst>
        </pc:spChg>
        <pc:spChg chg="add mod">
          <ac:chgData name="蕭兆翔" userId="c09afb0b-60c9-45d8-81f2-4d7aa859f4bf" providerId="ADAL" clId="{66CAA66A-5368-4537-B79E-6D430DE89AA8}" dt="2024-10-27T11:35:28.517" v="457" actId="20577"/>
          <ac:spMkLst>
            <pc:docMk/>
            <pc:sldMk cId="3550176874" sldId="434"/>
            <ac:spMk id="4" creationId="{F66F471F-CEDD-1892-BA10-419A464328C5}"/>
          </ac:spMkLst>
        </pc:spChg>
        <pc:spChg chg="add mod">
          <ac:chgData name="蕭兆翔" userId="c09afb0b-60c9-45d8-81f2-4d7aa859f4bf" providerId="ADAL" clId="{66CAA66A-5368-4537-B79E-6D430DE89AA8}" dt="2024-10-27T11:33:52.843" v="304" actId="1076"/>
          <ac:spMkLst>
            <pc:docMk/>
            <pc:sldMk cId="3550176874" sldId="434"/>
            <ac:spMk id="5" creationId="{6F634E9C-BBA6-5AEF-7BF0-9D61E06B966D}"/>
          </ac:spMkLst>
        </pc:spChg>
        <pc:spChg chg="add mod">
          <ac:chgData name="蕭兆翔" userId="c09afb0b-60c9-45d8-81f2-4d7aa859f4bf" providerId="ADAL" clId="{66CAA66A-5368-4537-B79E-6D430DE89AA8}" dt="2024-10-27T11:32:56.228" v="258" actId="1076"/>
          <ac:spMkLst>
            <pc:docMk/>
            <pc:sldMk cId="3550176874" sldId="434"/>
            <ac:spMk id="7" creationId="{0A911841-A085-F787-B74D-1A560D16C8AF}"/>
          </ac:spMkLst>
        </pc:spChg>
        <pc:spChg chg="add mod">
          <ac:chgData name="蕭兆翔" userId="c09afb0b-60c9-45d8-81f2-4d7aa859f4bf" providerId="ADAL" clId="{66CAA66A-5368-4537-B79E-6D430DE89AA8}" dt="2024-10-27T11:34:01.669" v="307" actId="1076"/>
          <ac:spMkLst>
            <pc:docMk/>
            <pc:sldMk cId="3550176874" sldId="434"/>
            <ac:spMk id="9" creationId="{ED4EEE5C-C08F-20FE-0D46-8DE0297D8180}"/>
          </ac:spMkLst>
        </pc:spChg>
        <pc:spChg chg="add mod">
          <ac:chgData name="蕭兆翔" userId="c09afb0b-60c9-45d8-81f2-4d7aa859f4bf" providerId="ADAL" clId="{66CAA66A-5368-4537-B79E-6D430DE89AA8}" dt="2024-10-27T11:33:34.880" v="296" actId="20577"/>
          <ac:spMkLst>
            <pc:docMk/>
            <pc:sldMk cId="3550176874" sldId="434"/>
            <ac:spMk id="10" creationId="{86745050-84D3-B46A-5762-3215081AD606}"/>
          </ac:spMkLst>
        </pc:spChg>
        <pc:spChg chg="add mod">
          <ac:chgData name="蕭兆翔" userId="c09afb0b-60c9-45d8-81f2-4d7aa859f4bf" providerId="ADAL" clId="{66CAA66A-5368-4537-B79E-6D430DE89AA8}" dt="2024-10-27T11:34:01.669" v="307" actId="1076"/>
          <ac:spMkLst>
            <pc:docMk/>
            <pc:sldMk cId="3550176874" sldId="434"/>
            <ac:spMk id="12" creationId="{8A1B9023-670E-2CFE-0827-9758DD6363EA}"/>
          </ac:spMkLst>
        </pc:spChg>
        <pc:spChg chg="add mod">
          <ac:chgData name="蕭兆翔" userId="c09afb0b-60c9-45d8-81f2-4d7aa859f4bf" providerId="ADAL" clId="{66CAA66A-5368-4537-B79E-6D430DE89AA8}" dt="2024-10-27T11:35:12.804" v="447" actId="114"/>
          <ac:spMkLst>
            <pc:docMk/>
            <pc:sldMk cId="3550176874" sldId="434"/>
            <ac:spMk id="13" creationId="{108926CD-00EE-DBD3-6226-625F1536DE22}"/>
          </ac:spMkLst>
        </pc:spChg>
        <pc:spChg chg="add mod">
          <ac:chgData name="蕭兆翔" userId="c09afb0b-60c9-45d8-81f2-4d7aa859f4bf" providerId="ADAL" clId="{66CAA66A-5368-4537-B79E-6D430DE89AA8}" dt="2024-10-27T11:38:57.952" v="484" actId="20577"/>
          <ac:spMkLst>
            <pc:docMk/>
            <pc:sldMk cId="3550176874" sldId="434"/>
            <ac:spMk id="15" creationId="{46DB929D-1309-5C90-1C4B-7E903E8376CB}"/>
          </ac:spMkLst>
        </pc:spChg>
        <pc:spChg chg="add mod">
          <ac:chgData name="蕭兆翔" userId="c09afb0b-60c9-45d8-81f2-4d7aa859f4bf" providerId="ADAL" clId="{66CAA66A-5368-4537-B79E-6D430DE89AA8}" dt="2024-10-27T11:41:45.230" v="562" actId="207"/>
          <ac:spMkLst>
            <pc:docMk/>
            <pc:sldMk cId="3550176874" sldId="434"/>
            <ac:spMk id="16" creationId="{456CF254-F0F8-0F89-F7D7-5819FF2F97AD}"/>
          </ac:spMkLst>
        </pc:spChg>
        <pc:spChg chg="add mod">
          <ac:chgData name="蕭兆翔" userId="c09afb0b-60c9-45d8-81f2-4d7aa859f4bf" providerId="ADAL" clId="{66CAA66A-5368-4537-B79E-6D430DE89AA8}" dt="2024-10-27T11:42:05.193" v="573" actId="20577"/>
          <ac:spMkLst>
            <pc:docMk/>
            <pc:sldMk cId="3550176874" sldId="434"/>
            <ac:spMk id="17" creationId="{238D0B5A-0EB6-F07A-9B6B-7FC1FF80F9C4}"/>
          </ac:spMkLst>
        </pc:spChg>
        <pc:picChg chg="add mod">
          <ac:chgData name="蕭兆翔" userId="c09afb0b-60c9-45d8-81f2-4d7aa859f4bf" providerId="ADAL" clId="{66CAA66A-5368-4537-B79E-6D430DE89AA8}" dt="2024-10-27T11:30:53.529" v="224" actId="1076"/>
          <ac:picMkLst>
            <pc:docMk/>
            <pc:sldMk cId="3550176874" sldId="434"/>
            <ac:picMk id="1026" creationId="{67231F1E-8698-236B-840B-463C7B91A730}"/>
          </ac:picMkLst>
        </pc:picChg>
        <pc:picChg chg="add mod">
          <ac:chgData name="蕭兆翔" userId="c09afb0b-60c9-45d8-81f2-4d7aa859f4bf" providerId="ADAL" clId="{66CAA66A-5368-4537-B79E-6D430DE89AA8}" dt="2024-10-27T11:34:01.669" v="307" actId="1076"/>
          <ac:picMkLst>
            <pc:docMk/>
            <pc:sldMk cId="3550176874" sldId="434"/>
            <ac:picMk id="1028" creationId="{ECAED7F8-A709-B865-DA03-7C1B69D99F61}"/>
          </ac:picMkLst>
        </pc:picChg>
        <pc:picChg chg="add mod">
          <ac:chgData name="蕭兆翔" userId="c09afb0b-60c9-45d8-81f2-4d7aa859f4bf" providerId="ADAL" clId="{66CAA66A-5368-4537-B79E-6D430DE89AA8}" dt="2024-10-27T11:34:01.669" v="307" actId="1076"/>
          <ac:picMkLst>
            <pc:docMk/>
            <pc:sldMk cId="3550176874" sldId="434"/>
            <ac:picMk id="1030" creationId="{811AA663-BE8D-F6C0-F520-4588719EDC58}"/>
          </ac:picMkLst>
        </pc:picChg>
        <pc:picChg chg="add mod">
          <ac:chgData name="蕭兆翔" userId="c09afb0b-60c9-45d8-81f2-4d7aa859f4bf" providerId="ADAL" clId="{66CAA66A-5368-4537-B79E-6D430DE89AA8}" dt="2024-10-27T11:37:11.819" v="468" actId="1076"/>
          <ac:picMkLst>
            <pc:docMk/>
            <pc:sldMk cId="3550176874" sldId="434"/>
            <ac:picMk id="1032" creationId="{930FEE05-216D-EADC-93EC-36427FE44F12}"/>
          </ac:picMkLst>
        </pc:picChg>
      </pc:sldChg>
      <pc:sldChg chg="addSp delSp modSp add mod">
        <pc:chgData name="蕭兆翔" userId="c09afb0b-60c9-45d8-81f2-4d7aa859f4bf" providerId="ADAL" clId="{66CAA66A-5368-4537-B79E-6D430DE89AA8}" dt="2024-10-27T12:34:39.798" v="618" actId="1076"/>
        <pc:sldMkLst>
          <pc:docMk/>
          <pc:sldMk cId="254666753" sldId="435"/>
        </pc:sldMkLst>
        <pc:spChg chg="del">
          <ac:chgData name="蕭兆翔" userId="c09afb0b-60c9-45d8-81f2-4d7aa859f4bf" providerId="ADAL" clId="{66CAA66A-5368-4537-B79E-6D430DE89AA8}" dt="2024-10-27T12:27:41.901" v="583" actId="478"/>
          <ac:spMkLst>
            <pc:docMk/>
            <pc:sldMk cId="254666753" sldId="435"/>
            <ac:spMk id="5" creationId="{4888E6D1-A27A-4944-5CBD-435D17F4966E}"/>
          </ac:spMkLst>
        </pc:spChg>
        <pc:spChg chg="del">
          <ac:chgData name="蕭兆翔" userId="c09afb0b-60c9-45d8-81f2-4d7aa859f4bf" providerId="ADAL" clId="{66CAA66A-5368-4537-B79E-6D430DE89AA8}" dt="2024-10-27T12:27:40.203" v="582" actId="478"/>
          <ac:spMkLst>
            <pc:docMk/>
            <pc:sldMk cId="254666753" sldId="435"/>
            <ac:spMk id="6" creationId="{9A232CD1-8C90-D91A-885A-905716A90951}"/>
          </ac:spMkLst>
        </pc:spChg>
        <pc:spChg chg="del">
          <ac:chgData name="蕭兆翔" userId="c09afb0b-60c9-45d8-81f2-4d7aa859f4bf" providerId="ADAL" clId="{66CAA66A-5368-4537-B79E-6D430DE89AA8}" dt="2024-10-27T12:27:40.203" v="582" actId="478"/>
          <ac:spMkLst>
            <pc:docMk/>
            <pc:sldMk cId="254666753" sldId="435"/>
            <ac:spMk id="7" creationId="{B8DD6E46-07A5-FE87-7DA8-1842970714E8}"/>
          </ac:spMkLst>
        </pc:spChg>
        <pc:spChg chg="add mod">
          <ac:chgData name="蕭兆翔" userId="c09afb0b-60c9-45d8-81f2-4d7aa859f4bf" providerId="ADAL" clId="{66CAA66A-5368-4537-B79E-6D430DE89AA8}" dt="2024-10-27T12:33:11.629" v="614" actId="1076"/>
          <ac:spMkLst>
            <pc:docMk/>
            <pc:sldMk cId="254666753" sldId="435"/>
            <ac:spMk id="8" creationId="{8018A59D-A21F-4C6F-ACF4-CC31C5197639}"/>
          </ac:spMkLst>
        </pc:spChg>
        <pc:spChg chg="add mod">
          <ac:chgData name="蕭兆翔" userId="c09afb0b-60c9-45d8-81f2-4d7aa859f4bf" providerId="ADAL" clId="{66CAA66A-5368-4537-B79E-6D430DE89AA8}" dt="2024-10-27T12:33:05.132" v="611" actId="12"/>
          <ac:spMkLst>
            <pc:docMk/>
            <pc:sldMk cId="254666753" sldId="435"/>
            <ac:spMk id="11" creationId="{EE9A2F18-64F3-35CA-854F-55080479BBA1}"/>
          </ac:spMkLst>
        </pc:spChg>
        <pc:picChg chg="del">
          <ac:chgData name="蕭兆翔" userId="c09afb0b-60c9-45d8-81f2-4d7aa859f4bf" providerId="ADAL" clId="{66CAA66A-5368-4537-B79E-6D430DE89AA8}" dt="2024-10-27T12:27:40.203" v="582" actId="478"/>
          <ac:picMkLst>
            <pc:docMk/>
            <pc:sldMk cId="254666753" sldId="435"/>
            <ac:picMk id="9" creationId="{A8605E26-8258-82C6-13D1-D6E32160BC86}"/>
          </ac:picMkLst>
        </pc:picChg>
        <pc:picChg chg="add mod">
          <ac:chgData name="蕭兆翔" userId="c09afb0b-60c9-45d8-81f2-4d7aa859f4bf" providerId="ADAL" clId="{66CAA66A-5368-4537-B79E-6D430DE89AA8}" dt="2024-10-27T12:34:39.798" v="618" actId="1076"/>
          <ac:picMkLst>
            <pc:docMk/>
            <pc:sldMk cId="254666753" sldId="435"/>
            <ac:picMk id="13" creationId="{EC78A144-1373-1E86-ED24-D4C86F37E7E1}"/>
          </ac:picMkLst>
        </pc:picChg>
      </pc:sldChg>
      <pc:sldChg chg="ord">
        <pc:chgData name="蕭兆翔" userId="c09afb0b-60c9-45d8-81f2-4d7aa859f4bf" providerId="ADAL" clId="{66CAA66A-5368-4537-B79E-6D430DE89AA8}" dt="2024-10-28T23:58:29.887" v="620"/>
        <pc:sldMkLst>
          <pc:docMk/>
          <pc:sldMk cId="4002979890" sldId="460"/>
        </pc:sldMkLst>
      </pc:sldChg>
      <pc:sldChg chg="addSp modSp mod">
        <pc:chgData name="蕭兆翔" userId="c09afb0b-60c9-45d8-81f2-4d7aa859f4bf" providerId="ADAL" clId="{66CAA66A-5368-4537-B79E-6D430DE89AA8}" dt="2024-11-03T16:38:49.666" v="666" actId="20577"/>
        <pc:sldMkLst>
          <pc:docMk/>
          <pc:sldMk cId="537865537" sldId="464"/>
        </pc:sldMkLst>
        <pc:spChg chg="add mod">
          <ac:chgData name="蕭兆翔" userId="c09afb0b-60c9-45d8-81f2-4d7aa859f4bf" providerId="ADAL" clId="{66CAA66A-5368-4537-B79E-6D430DE89AA8}" dt="2024-11-03T16:38:43.706" v="659" actId="1076"/>
          <ac:spMkLst>
            <pc:docMk/>
            <pc:sldMk cId="537865537" sldId="464"/>
            <ac:spMk id="3" creationId="{835043E5-0EDE-8286-A9AF-ABD1460FBA9F}"/>
          </ac:spMkLst>
        </pc:spChg>
        <pc:spChg chg="add mod">
          <ac:chgData name="蕭兆翔" userId="c09afb0b-60c9-45d8-81f2-4d7aa859f4bf" providerId="ADAL" clId="{66CAA66A-5368-4537-B79E-6D430DE89AA8}" dt="2024-11-03T16:38:49.666" v="666" actId="20577"/>
          <ac:spMkLst>
            <pc:docMk/>
            <pc:sldMk cId="537865537" sldId="464"/>
            <ac:spMk id="7" creationId="{460CB99A-08FE-ED77-553F-3AF17DE13F72}"/>
          </ac:spMkLst>
        </pc:spChg>
        <pc:spChg chg="mod">
          <ac:chgData name="蕭兆翔" userId="c09afb0b-60c9-45d8-81f2-4d7aa859f4bf" providerId="ADAL" clId="{66CAA66A-5368-4537-B79E-6D430DE89AA8}" dt="2024-11-03T16:32:28.842" v="621" actId="1076"/>
          <ac:spMkLst>
            <pc:docMk/>
            <pc:sldMk cId="537865537" sldId="464"/>
            <ac:spMk id="17" creationId="{EA257378-C064-19EB-3958-2B5156C50794}"/>
          </ac:spMkLst>
        </pc:spChg>
      </pc:sldChg>
      <pc:sldChg chg="addSp modSp mod">
        <pc:chgData name="蕭兆翔" userId="c09afb0b-60c9-45d8-81f2-4d7aa859f4bf" providerId="ADAL" clId="{66CAA66A-5368-4537-B79E-6D430DE89AA8}" dt="2024-11-03T16:40:21.234" v="716" actId="20577"/>
        <pc:sldMkLst>
          <pc:docMk/>
          <pc:sldMk cId="3035315463" sldId="465"/>
        </pc:sldMkLst>
        <pc:spChg chg="add mod">
          <ac:chgData name="蕭兆翔" userId="c09afb0b-60c9-45d8-81f2-4d7aa859f4bf" providerId="ADAL" clId="{66CAA66A-5368-4537-B79E-6D430DE89AA8}" dt="2024-11-03T16:40:21.234" v="716" actId="20577"/>
          <ac:spMkLst>
            <pc:docMk/>
            <pc:sldMk cId="3035315463" sldId="465"/>
            <ac:spMk id="3" creationId="{33D485B1-98F3-D950-F391-5A4965692DF0}"/>
          </ac:spMkLst>
        </pc:spChg>
      </pc:sldChg>
      <pc:sldChg chg="delSp modSp add mod">
        <pc:chgData name="蕭兆翔" userId="c09afb0b-60c9-45d8-81f2-4d7aa859f4bf" providerId="ADAL" clId="{66CAA66A-5368-4537-B79E-6D430DE89AA8}" dt="2024-11-10T13:14:35.393" v="763" actId="1076"/>
        <pc:sldMkLst>
          <pc:docMk/>
          <pc:sldMk cId="703579032" sldId="486"/>
        </pc:sldMkLst>
        <pc:spChg chg="mod">
          <ac:chgData name="蕭兆翔" userId="c09afb0b-60c9-45d8-81f2-4d7aa859f4bf" providerId="ADAL" clId="{66CAA66A-5368-4537-B79E-6D430DE89AA8}" dt="2024-11-10T13:14:31.900" v="761" actId="1076"/>
          <ac:spMkLst>
            <pc:docMk/>
            <pc:sldMk cId="703579032" sldId="486"/>
            <ac:spMk id="3" creationId="{38669BF9-D1C7-D613-3284-FBB1F12564B0}"/>
          </ac:spMkLst>
        </pc:spChg>
        <pc:spChg chg="mod">
          <ac:chgData name="蕭兆翔" userId="c09afb0b-60c9-45d8-81f2-4d7aa859f4bf" providerId="ADAL" clId="{66CAA66A-5368-4537-B79E-6D430DE89AA8}" dt="2024-11-10T13:14:19.309" v="757" actId="20577"/>
          <ac:spMkLst>
            <pc:docMk/>
            <pc:sldMk cId="703579032" sldId="486"/>
            <ac:spMk id="6" creationId="{18243EBC-9B6A-DB6B-3D17-7D28F1005D56}"/>
          </ac:spMkLst>
        </pc:spChg>
        <pc:spChg chg="mod">
          <ac:chgData name="蕭兆翔" userId="c09afb0b-60c9-45d8-81f2-4d7aa859f4bf" providerId="ADAL" clId="{66CAA66A-5368-4537-B79E-6D430DE89AA8}" dt="2024-11-10T13:14:33.612" v="762" actId="1076"/>
          <ac:spMkLst>
            <pc:docMk/>
            <pc:sldMk cId="703579032" sldId="486"/>
            <ac:spMk id="8" creationId="{A3D9900D-D080-2D41-47A8-B59CE2DD30C0}"/>
          </ac:spMkLst>
        </pc:spChg>
        <pc:spChg chg="mod">
          <ac:chgData name="蕭兆翔" userId="c09afb0b-60c9-45d8-81f2-4d7aa859f4bf" providerId="ADAL" clId="{66CAA66A-5368-4537-B79E-6D430DE89AA8}" dt="2024-11-10T13:14:35.393" v="763" actId="1076"/>
          <ac:spMkLst>
            <pc:docMk/>
            <pc:sldMk cId="703579032" sldId="486"/>
            <ac:spMk id="11" creationId="{01F06415-5444-27CA-8469-2A8F8264D1B4}"/>
          </ac:spMkLst>
        </pc:spChg>
        <pc:spChg chg="del">
          <ac:chgData name="蕭兆翔" userId="c09afb0b-60c9-45d8-81f2-4d7aa859f4bf" providerId="ADAL" clId="{66CAA66A-5368-4537-B79E-6D430DE89AA8}" dt="2024-11-10T13:14:23.819" v="759" actId="478"/>
          <ac:spMkLst>
            <pc:docMk/>
            <pc:sldMk cId="703579032" sldId="486"/>
            <ac:spMk id="41" creationId="{B9E45199-CC74-A25C-23AB-5D57AEB7B3E3}"/>
          </ac:spMkLst>
        </pc:spChg>
        <pc:spChg chg="del">
          <ac:chgData name="蕭兆翔" userId="c09afb0b-60c9-45d8-81f2-4d7aa859f4bf" providerId="ADAL" clId="{66CAA66A-5368-4537-B79E-6D430DE89AA8}" dt="2024-11-10T13:14:20.796" v="758" actId="478"/>
          <ac:spMkLst>
            <pc:docMk/>
            <pc:sldMk cId="703579032" sldId="486"/>
            <ac:spMk id="45" creationId="{4150F610-6F3D-AEF5-6664-D203E6DBE3E5}"/>
          </ac:spMkLst>
        </pc:spChg>
      </pc:sldChg>
    </pc:docChg>
  </pc:docChgLst>
  <pc:docChgLst>
    <pc:chgData name="許閔傑" userId="16879166-305e-431b-96ab-bb657098a606" providerId="ADAL" clId="{F4C3DB85-3D18-47B8-AA22-F7620663835D}"/>
    <pc:docChg chg="custSel addSld modSld">
      <pc:chgData name="許閔傑" userId="16879166-305e-431b-96ab-bb657098a606" providerId="ADAL" clId="{F4C3DB85-3D18-47B8-AA22-F7620663835D}" dt="2024-10-15T05:20:17.224" v="166" actId="1076"/>
      <pc:docMkLst>
        <pc:docMk/>
      </pc:docMkLst>
      <pc:sldChg chg="addSp modSp mod">
        <pc:chgData name="許閔傑" userId="16879166-305e-431b-96ab-bb657098a606" providerId="ADAL" clId="{F4C3DB85-3D18-47B8-AA22-F7620663835D}" dt="2024-10-15T05:13:44.419" v="98" actId="1076"/>
        <pc:sldMkLst>
          <pc:docMk/>
          <pc:sldMk cId="2265669256" sldId="413"/>
        </pc:sldMkLst>
        <pc:spChg chg="add mod">
          <ac:chgData name="許閔傑" userId="16879166-305e-431b-96ab-bb657098a606" providerId="ADAL" clId="{F4C3DB85-3D18-47B8-AA22-F7620663835D}" dt="2024-10-15T05:12:22.539" v="80" actId="1076"/>
          <ac:spMkLst>
            <pc:docMk/>
            <pc:sldMk cId="2265669256" sldId="413"/>
            <ac:spMk id="4" creationId="{E808A7A5-F495-3276-4109-407E36393205}"/>
          </ac:spMkLst>
        </pc:spChg>
        <pc:spChg chg="mod">
          <ac:chgData name="許閔傑" userId="16879166-305e-431b-96ab-bb657098a606" providerId="ADAL" clId="{F4C3DB85-3D18-47B8-AA22-F7620663835D}" dt="2024-10-15T05:07:22.740" v="13"/>
          <ac:spMkLst>
            <pc:docMk/>
            <pc:sldMk cId="2265669256" sldId="413"/>
            <ac:spMk id="5" creationId="{EC0A829E-9D21-9569-3057-7E9AE5492D76}"/>
          </ac:spMkLst>
        </pc:spChg>
        <pc:spChg chg="mod">
          <ac:chgData name="許閔傑" userId="16879166-305e-431b-96ab-bb657098a606" providerId="ADAL" clId="{F4C3DB85-3D18-47B8-AA22-F7620663835D}" dt="2024-10-15T05:11:27.152" v="70" actId="20577"/>
          <ac:spMkLst>
            <pc:docMk/>
            <pc:sldMk cId="2265669256" sldId="413"/>
            <ac:spMk id="6" creationId="{B39E0200-0A15-2C20-46AA-1658B5A41605}"/>
          </ac:spMkLst>
        </pc:spChg>
        <pc:spChg chg="add mod">
          <ac:chgData name="許閔傑" userId="16879166-305e-431b-96ab-bb657098a606" providerId="ADAL" clId="{F4C3DB85-3D18-47B8-AA22-F7620663835D}" dt="2024-10-15T05:13:37.383" v="97"/>
          <ac:spMkLst>
            <pc:docMk/>
            <pc:sldMk cId="2265669256" sldId="413"/>
            <ac:spMk id="9" creationId="{6C4137FC-8882-3F28-ED75-F1B244E63882}"/>
          </ac:spMkLst>
        </pc:spChg>
        <pc:spChg chg="mod">
          <ac:chgData name="許閔傑" userId="16879166-305e-431b-96ab-bb657098a606" providerId="ADAL" clId="{F4C3DB85-3D18-47B8-AA22-F7620663835D}" dt="2024-10-15T05:13:44.419" v="98" actId="1076"/>
          <ac:spMkLst>
            <pc:docMk/>
            <pc:sldMk cId="2265669256" sldId="413"/>
            <ac:spMk id="11" creationId="{0BEC801A-34A4-A520-6C6A-CAF8B7D0F59D}"/>
          </ac:spMkLst>
        </pc:spChg>
        <pc:spChg chg="mod">
          <ac:chgData name="許閔傑" userId="16879166-305e-431b-96ab-bb657098a606" providerId="ADAL" clId="{F4C3DB85-3D18-47B8-AA22-F7620663835D}" dt="2024-10-15T05:07:52.713" v="16" actId="1076"/>
          <ac:spMkLst>
            <pc:docMk/>
            <pc:sldMk cId="2265669256" sldId="413"/>
            <ac:spMk id="12" creationId="{7F14D739-0359-ABA0-3918-8D7F9A815BF1}"/>
          </ac:spMkLst>
        </pc:spChg>
        <pc:spChg chg="mod">
          <ac:chgData name="許閔傑" userId="16879166-305e-431b-96ab-bb657098a606" providerId="ADAL" clId="{F4C3DB85-3D18-47B8-AA22-F7620663835D}" dt="2024-10-15T05:12:20.040" v="79" actId="1076"/>
          <ac:spMkLst>
            <pc:docMk/>
            <pc:sldMk cId="2265669256" sldId="413"/>
            <ac:spMk id="15" creationId="{A06DB47E-CA35-F655-1079-7D26F363620B}"/>
          </ac:spMkLst>
        </pc:spChg>
        <pc:spChg chg="mod">
          <ac:chgData name="許閔傑" userId="16879166-305e-431b-96ab-bb657098a606" providerId="ADAL" clId="{F4C3DB85-3D18-47B8-AA22-F7620663835D}" dt="2024-10-15T05:12:15.278" v="77" actId="1076"/>
          <ac:spMkLst>
            <pc:docMk/>
            <pc:sldMk cId="2265669256" sldId="413"/>
            <ac:spMk id="16" creationId="{5C3756C6-B57C-66A2-4482-C3DB1563BBE9}"/>
          </ac:spMkLst>
        </pc:spChg>
      </pc:sldChg>
      <pc:sldChg chg="addSp delSp modSp add mod">
        <pc:chgData name="許閔傑" userId="16879166-305e-431b-96ab-bb657098a606" providerId="ADAL" clId="{F4C3DB85-3D18-47B8-AA22-F7620663835D}" dt="2024-10-15T05:20:17.224" v="166" actId="1076"/>
        <pc:sldMkLst>
          <pc:docMk/>
          <pc:sldMk cId="3212384711" sldId="418"/>
        </pc:sldMkLst>
        <pc:spChg chg="del">
          <ac:chgData name="許閔傑" userId="16879166-305e-431b-96ab-bb657098a606" providerId="ADAL" clId="{F4C3DB85-3D18-47B8-AA22-F7620663835D}" dt="2024-10-15T05:14:57.312" v="110" actId="478"/>
          <ac:spMkLst>
            <pc:docMk/>
            <pc:sldMk cId="3212384711" sldId="418"/>
            <ac:spMk id="2" creationId="{20B86A39-35F7-9D9E-691F-FC635166EE31}"/>
          </ac:spMkLst>
        </pc:spChg>
        <pc:spChg chg="del">
          <ac:chgData name="許閔傑" userId="16879166-305e-431b-96ab-bb657098a606" providerId="ADAL" clId="{F4C3DB85-3D18-47B8-AA22-F7620663835D}" dt="2024-10-15T05:14:44.560" v="104" actId="478"/>
          <ac:spMkLst>
            <pc:docMk/>
            <pc:sldMk cId="3212384711" sldId="418"/>
            <ac:spMk id="3" creationId="{15D3673B-29BB-E978-50CD-669B01AAD17F}"/>
          </ac:spMkLst>
        </pc:spChg>
        <pc:spChg chg="mod">
          <ac:chgData name="許閔傑" userId="16879166-305e-431b-96ab-bb657098a606" providerId="ADAL" clId="{F4C3DB85-3D18-47B8-AA22-F7620663835D}" dt="2024-10-15T05:16:44.584" v="140" actId="20577"/>
          <ac:spMkLst>
            <pc:docMk/>
            <pc:sldMk cId="3212384711" sldId="418"/>
            <ac:spMk id="4" creationId="{07F03020-68AE-DE74-7AB1-B9CCF73BADCD}"/>
          </ac:spMkLst>
        </pc:spChg>
        <pc:spChg chg="del">
          <ac:chgData name="許閔傑" userId="16879166-305e-431b-96ab-bb657098a606" providerId="ADAL" clId="{F4C3DB85-3D18-47B8-AA22-F7620663835D}" dt="2024-10-15T05:14:38.306" v="100" actId="478"/>
          <ac:spMkLst>
            <pc:docMk/>
            <pc:sldMk cId="3212384711" sldId="418"/>
            <ac:spMk id="5" creationId="{042BA809-A421-DC30-D8ED-1450C8F08761}"/>
          </ac:spMkLst>
        </pc:spChg>
        <pc:spChg chg="mod">
          <ac:chgData name="許閔傑" userId="16879166-305e-431b-96ab-bb657098a606" providerId="ADAL" clId="{F4C3DB85-3D18-47B8-AA22-F7620663835D}" dt="2024-10-15T05:17:27.209" v="149"/>
          <ac:spMkLst>
            <pc:docMk/>
            <pc:sldMk cId="3212384711" sldId="418"/>
            <ac:spMk id="6" creationId="{A5ADF19C-CDF7-3B8F-BDA6-C98B2397E6FC}"/>
          </ac:spMkLst>
        </pc:spChg>
        <pc:spChg chg="del">
          <ac:chgData name="許閔傑" userId="16879166-305e-431b-96ab-bb657098a606" providerId="ADAL" clId="{F4C3DB85-3D18-47B8-AA22-F7620663835D}" dt="2024-10-15T05:14:40.445" v="101" actId="478"/>
          <ac:spMkLst>
            <pc:docMk/>
            <pc:sldMk cId="3212384711" sldId="418"/>
            <ac:spMk id="7" creationId="{7F37CEE3-AD50-CC34-42E1-1DCDFACE65F0}"/>
          </ac:spMkLst>
        </pc:spChg>
        <pc:spChg chg="del mod">
          <ac:chgData name="許閔傑" userId="16879166-305e-431b-96ab-bb657098a606" providerId="ADAL" clId="{F4C3DB85-3D18-47B8-AA22-F7620663835D}" dt="2024-10-15T05:14:43.204" v="103" actId="478"/>
          <ac:spMkLst>
            <pc:docMk/>
            <pc:sldMk cId="3212384711" sldId="418"/>
            <ac:spMk id="8" creationId="{63337B2C-857B-6111-BE2E-BD4610A736AB}"/>
          </ac:spMkLst>
        </pc:spChg>
        <pc:spChg chg="mod">
          <ac:chgData name="許閔傑" userId="16879166-305e-431b-96ab-bb657098a606" providerId="ADAL" clId="{F4C3DB85-3D18-47B8-AA22-F7620663835D}" dt="2024-10-15T05:17:40.865" v="151" actId="1076"/>
          <ac:spMkLst>
            <pc:docMk/>
            <pc:sldMk cId="3212384711" sldId="418"/>
            <ac:spMk id="9" creationId="{5A0B697D-2124-6819-DE09-5166981E71FF}"/>
          </ac:spMkLst>
        </pc:spChg>
        <pc:spChg chg="add mod">
          <ac:chgData name="許閔傑" userId="16879166-305e-431b-96ab-bb657098a606" providerId="ADAL" clId="{F4C3DB85-3D18-47B8-AA22-F7620663835D}" dt="2024-10-15T05:17:32.845" v="150" actId="1076"/>
          <ac:spMkLst>
            <pc:docMk/>
            <pc:sldMk cId="3212384711" sldId="418"/>
            <ac:spMk id="10" creationId="{F0172597-8E73-CDEA-CFF2-1DB1E633D3A0}"/>
          </ac:spMkLst>
        </pc:spChg>
        <pc:spChg chg="mod">
          <ac:chgData name="許閔傑" userId="16879166-305e-431b-96ab-bb657098a606" providerId="ADAL" clId="{F4C3DB85-3D18-47B8-AA22-F7620663835D}" dt="2024-10-15T05:19:11.048" v="161" actId="1076"/>
          <ac:spMkLst>
            <pc:docMk/>
            <pc:sldMk cId="3212384711" sldId="418"/>
            <ac:spMk id="11" creationId="{745A584B-546C-ABE8-B770-89C6F6E53164}"/>
          </ac:spMkLst>
        </pc:spChg>
        <pc:spChg chg="del">
          <ac:chgData name="許閔傑" userId="16879166-305e-431b-96ab-bb657098a606" providerId="ADAL" clId="{F4C3DB85-3D18-47B8-AA22-F7620663835D}" dt="2024-10-15T05:18:18.832" v="152" actId="478"/>
          <ac:spMkLst>
            <pc:docMk/>
            <pc:sldMk cId="3212384711" sldId="418"/>
            <ac:spMk id="12" creationId="{5C0B2853-389E-C6D7-9F6C-3E799AF952B1}"/>
          </ac:spMkLst>
        </pc:spChg>
        <pc:spChg chg="del">
          <ac:chgData name="許閔傑" userId="16879166-305e-431b-96ab-bb657098a606" providerId="ADAL" clId="{F4C3DB85-3D18-47B8-AA22-F7620663835D}" dt="2024-10-15T05:14:46.644" v="105" actId="478"/>
          <ac:spMkLst>
            <pc:docMk/>
            <pc:sldMk cId="3212384711" sldId="418"/>
            <ac:spMk id="13" creationId="{A0FA7EFC-41E4-5385-4D0E-56A60F321B93}"/>
          </ac:spMkLst>
        </pc:spChg>
        <pc:spChg chg="del">
          <ac:chgData name="許閔傑" userId="16879166-305e-431b-96ab-bb657098a606" providerId="ADAL" clId="{F4C3DB85-3D18-47B8-AA22-F7620663835D}" dt="2024-10-15T05:14:48.049" v="106" actId="478"/>
          <ac:spMkLst>
            <pc:docMk/>
            <pc:sldMk cId="3212384711" sldId="418"/>
            <ac:spMk id="14" creationId="{F882A258-3767-1C2C-15C7-5C978CB5C26E}"/>
          </ac:spMkLst>
        </pc:spChg>
        <pc:spChg chg="del">
          <ac:chgData name="許閔傑" userId="16879166-305e-431b-96ab-bb657098a606" providerId="ADAL" clId="{F4C3DB85-3D18-47B8-AA22-F7620663835D}" dt="2024-10-15T05:14:49.538" v="107" actId="478"/>
          <ac:spMkLst>
            <pc:docMk/>
            <pc:sldMk cId="3212384711" sldId="418"/>
            <ac:spMk id="15" creationId="{152BC30F-51EA-5CB1-35A2-3BBD37F14AB4}"/>
          </ac:spMkLst>
        </pc:spChg>
        <pc:spChg chg="del">
          <ac:chgData name="許閔傑" userId="16879166-305e-431b-96ab-bb657098a606" providerId="ADAL" clId="{F4C3DB85-3D18-47B8-AA22-F7620663835D}" dt="2024-10-15T05:14:49.538" v="107" actId="478"/>
          <ac:spMkLst>
            <pc:docMk/>
            <pc:sldMk cId="3212384711" sldId="418"/>
            <ac:spMk id="16" creationId="{FC4B4CF0-80CD-4519-766C-2B2379508014}"/>
          </ac:spMkLst>
        </pc:spChg>
        <pc:spChg chg="add mod">
          <ac:chgData name="許閔傑" userId="16879166-305e-431b-96ab-bb657098a606" providerId="ADAL" clId="{F4C3DB85-3D18-47B8-AA22-F7620663835D}" dt="2024-10-15T05:20:17.224" v="166" actId="1076"/>
          <ac:spMkLst>
            <pc:docMk/>
            <pc:sldMk cId="3212384711" sldId="418"/>
            <ac:spMk id="17" creationId="{198283BD-29AD-F822-1151-E43D47B607D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BA1F3-EF3D-4D7D-9D53-6A73502454B3}" type="datetimeFigureOut">
              <a:rPr lang="zh-TW" altLang="en-US" smtClean="0"/>
              <a:t>2024/11/10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F7A67-B956-45B6-B4E9-2E1CB8594A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347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111973-BDC9-ADF0-35F7-7D189C2C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A40C414-BDCF-9EAE-ED7C-2BE8C4B912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2DC145-36D2-54DD-9BA5-CA2952280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4DF88-B21E-4744-8141-81295143F075}" type="datetime1">
              <a:rPr lang="zh-TW" altLang="en-US" smtClean="0"/>
              <a:t>2024/11/10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020E52-D3E1-2E00-CF48-A78736249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A4BBBB-A377-D9EB-EA18-7E9C0D0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216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BD9514-6A59-8F7D-D492-D9DAB1163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E8DF920-422E-A9D5-CE18-6C969E5DA8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94E6F4-046A-C714-F798-2B987752D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D7C50-A082-4F18-B29D-65651CC7F950}" type="datetime1">
              <a:rPr lang="zh-TW" altLang="en-US" smtClean="0"/>
              <a:t>2024/11/10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D6A372-1765-57E0-7FEB-F516C3166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DF7441-3856-95AD-7FA4-1F3CD3C54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26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66533B3-C78D-2A42-F1F8-2FBB810BD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814556-CB22-D073-BD57-98B1523EF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85B6D0-9F99-4250-7030-4FF0C414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E434-F5E2-44A5-BA53-F8F1691A03C4}" type="datetime1">
              <a:rPr lang="zh-TW" altLang="en-US" smtClean="0"/>
              <a:t>2024/11/10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FCFE9D-9C9C-78C5-153F-2382C180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42AB41-303D-D2CC-767B-BA57E26A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823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733CFF-E294-8B2E-1D1D-0E8AAAB9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2E57A-65AD-50FD-15CA-FB40CBFB1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B41CCE-B231-FF95-6638-670399399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41C44-A99D-4D34-8D8C-268F70991C17}" type="datetime1">
              <a:rPr lang="zh-TW" altLang="en-US" smtClean="0"/>
              <a:t>2024/11/10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2CE8D9-A8CD-F6B1-CE89-F02918038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177334-1675-7F06-E904-AE888F67F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7109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CA0CC-B411-E69F-F70B-CE84F0915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472593-362D-F34D-D798-AD4D2686E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93B074-3AE1-AB5E-6EE6-23276D769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4B6E1-2660-4E21-847C-AFE620A3F0CA}" type="datetime1">
              <a:rPr lang="zh-TW" altLang="en-US" smtClean="0"/>
              <a:t>2024/11/10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5A56D2-4EF9-9FEE-C7F6-7B252BB69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638B0D-E5E9-3F28-89A6-3FA6C025D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3426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317513-6104-C09D-4295-91A214EE2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325026-1AA6-6D42-D1CF-0A8E47047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F79FF06-32A8-2189-8120-C4C0C804E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F27E98-8FA5-DF74-DE08-81F684B6A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8A47-2A6B-4BC9-A1AE-B64268B1D6F5}" type="datetime1">
              <a:rPr lang="zh-TW" altLang="en-US" smtClean="0"/>
              <a:t>2024/11/10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D5AB5E1-3AFF-694C-3CCC-426B084E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ECB3FC-FCFC-AB49-8E5A-0A80D9947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541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19A209-B721-44FC-0A01-EE3594924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179480B-C5E5-746A-BEA1-4989C883B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406F5F6-2FF2-D584-FAA6-93392C632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ADAC53-2C30-2CBA-C256-3CCAB7236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EA4960E-9AFC-25AB-8013-311F9A5CE8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E05D33D-0C87-8578-E94F-BE0FC46F2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012D1-161A-467E-BB98-C3EE5B4378D1}" type="datetime1">
              <a:rPr lang="zh-TW" altLang="en-US" smtClean="0"/>
              <a:t>2024/11/10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9F88EF6-91E1-1B92-4CE7-0052063E4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7178E5D-3328-1466-666F-831C82A6B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898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7DFE72-9169-D048-B461-503C9CFC2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8718450-C4AA-2B7F-0DC8-6E7F8DC6F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07C8-26B8-465B-BB78-7A8EFA3F8290}" type="datetime1">
              <a:rPr lang="zh-TW" altLang="en-US" smtClean="0"/>
              <a:t>2024/11/10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D51B5-1BA4-CF5F-8E46-396667D28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A0AA3D9-D503-43BB-C077-5068A071B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291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1DB785E-32CD-4D3D-C4A7-BE5D13049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46AB-30E1-4E41-8435-FFEB669855A9}" type="datetime1">
              <a:rPr lang="zh-TW" altLang="en-US" smtClean="0"/>
              <a:t>2024/11/10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D824683-7557-6A25-E87C-83690A38B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9A61D3-9A4A-1411-74EB-9B3E4E64C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962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942028-C333-54DD-8629-1DB2CA14F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03A50B-AC6D-B3FB-405B-A9E5A590A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FA0CEBF-8479-223F-C634-7ADE4DA3E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7FA64FE-2CDB-D9F6-5D16-A1D8D0B74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52762-ED5F-4C3D-9B24-CAE89EE69E6C}" type="datetime1">
              <a:rPr lang="zh-TW" altLang="en-US" smtClean="0"/>
              <a:t>2024/11/10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E14081-34A8-2027-794C-2C5CF4613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7A3B018-278E-3EA7-CF18-44DDE4163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389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74FC54-E23A-C37F-1EC8-59EAC36DE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29F737B-B95F-C7D4-6B78-FAFD5FBA3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7E210BB-D902-282D-0A99-A6C772C1F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375CDE2-4A0B-35D8-A016-96FAC306B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8E9-190F-416A-875F-AC1A5A460515}" type="datetime1">
              <a:rPr lang="zh-TW" altLang="en-US" smtClean="0"/>
              <a:t>2024/11/10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62F7669-71B7-A9E2-7C32-902F0378E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BBB5F08-86A1-A4CA-A3AB-35310DB08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186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6F825CE-A531-DFA9-8313-2EA3BB30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9FD70C-B749-0F32-E6A7-18F5B18C8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0E6A94-D0F5-8912-A5C2-DC553E4C2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E7C846-08DA-434C-9215-F94CFE563CB4}" type="datetime1">
              <a:rPr lang="zh-TW" altLang="en-US" smtClean="0"/>
              <a:t>2024/11/10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30CF90-211C-709C-E0C5-D19BD9092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970CC7-F157-CAFA-ED54-9CBDB784A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24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youtu.be/mvmuCPvRoWQ?si=N0MgCwQZm8aWlMLj&amp;t=726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youtu.be/spUNpyF58BY?si=VpGsB77yWTGosB2k&amp;t=845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10.png"/><Relationship Id="rId7" Type="http://schemas.openxmlformats.org/officeDocument/2006/relationships/image" Target="../media/image4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Relationship Id="rId9" Type="http://schemas.openxmlformats.org/officeDocument/2006/relationships/image" Target="../media/image4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0.png"/><Relationship Id="rId7" Type="http://schemas.openxmlformats.org/officeDocument/2006/relationships/image" Target="../media/image53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4.png"/><Relationship Id="rId7" Type="http://schemas.openxmlformats.org/officeDocument/2006/relationships/image" Target="../media/image1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0.png"/><Relationship Id="rId7" Type="http://schemas.openxmlformats.org/officeDocument/2006/relationships/image" Target="../media/image103.png"/><Relationship Id="rId2" Type="http://schemas.openxmlformats.org/officeDocument/2006/relationships/image" Target="../media/image9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0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114.png"/><Relationship Id="rId7" Type="http://schemas.openxmlformats.org/officeDocument/2006/relationships/image" Target="../media/image11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0.png"/><Relationship Id="rId5" Type="http://schemas.openxmlformats.org/officeDocument/2006/relationships/image" Target="../media/image710.png"/><Relationship Id="rId4" Type="http://schemas.openxmlformats.org/officeDocument/2006/relationships/image" Target="../media/image7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80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3" Type="http://schemas.openxmlformats.org/officeDocument/2006/relationships/image" Target="../media/image122.png"/><Relationship Id="rId7" Type="http://schemas.openxmlformats.org/officeDocument/2006/relationships/image" Target="../media/image84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2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91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2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30.png"/><Relationship Id="rId7" Type="http://schemas.openxmlformats.org/officeDocument/2006/relationships/image" Target="../media/image84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31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eg"/><Relationship Id="rId3" Type="http://schemas.openxmlformats.org/officeDocument/2006/relationships/image" Target="../media/image133.jpeg"/><Relationship Id="rId7" Type="http://schemas.openxmlformats.org/officeDocument/2006/relationships/image" Target="../media/image980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3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04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38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jpeg"/><Relationship Id="rId3" Type="http://schemas.openxmlformats.org/officeDocument/2006/relationships/image" Target="../media/image140.png"/><Relationship Id="rId7" Type="http://schemas.openxmlformats.org/officeDocument/2006/relationships/image" Target="../media/image8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4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app=desktop&amp;v=OOu5KP3Gvx0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7" Type="http://schemas.openxmlformats.org/officeDocument/2006/relationships/image" Target="../media/image98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44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jpeg"/><Relationship Id="rId13" Type="http://schemas.openxmlformats.org/officeDocument/2006/relationships/image" Target="../media/image1220.png"/><Relationship Id="rId3" Type="http://schemas.openxmlformats.org/officeDocument/2006/relationships/image" Target="../media/image146.png"/><Relationship Id="rId7" Type="http://schemas.openxmlformats.org/officeDocument/2006/relationships/image" Target="../media/image150.jpeg"/><Relationship Id="rId12" Type="http://schemas.openxmlformats.org/officeDocument/2006/relationships/image" Target="../media/image1210.png"/><Relationship Id="rId2" Type="http://schemas.openxmlformats.org/officeDocument/2006/relationships/image" Target="../media/image145.jpeg"/><Relationship Id="rId16" Type="http://schemas.openxmlformats.org/officeDocument/2006/relationships/image" Target="../media/image1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11" Type="http://schemas.openxmlformats.org/officeDocument/2006/relationships/image" Target="../media/image1200.png"/><Relationship Id="rId5" Type="http://schemas.openxmlformats.org/officeDocument/2006/relationships/image" Target="../media/image148.jpeg"/><Relationship Id="rId15" Type="http://schemas.openxmlformats.org/officeDocument/2006/relationships/image" Target="../media/image124.png"/><Relationship Id="rId10" Type="http://schemas.openxmlformats.org/officeDocument/2006/relationships/image" Target="../media/image1190.png"/><Relationship Id="rId4" Type="http://schemas.openxmlformats.org/officeDocument/2006/relationships/image" Target="../media/image147.jpeg"/><Relationship Id="rId9" Type="http://schemas.openxmlformats.org/officeDocument/2006/relationships/image" Target="../media/image1180.png"/><Relationship Id="rId14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270.png"/><Relationship Id="rId7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0.png"/><Relationship Id="rId5" Type="http://schemas.openxmlformats.org/officeDocument/2006/relationships/image" Target="../media/image1290.png"/><Relationship Id="rId4" Type="http://schemas.openxmlformats.org/officeDocument/2006/relationships/image" Target="../media/image12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7" Type="http://schemas.openxmlformats.org/officeDocument/2006/relationships/image" Target="../media/image13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png"/><Relationship Id="rId4" Type="http://schemas.openxmlformats.org/officeDocument/2006/relationships/image" Target="../media/image13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5AE22FC-AF5D-80D6-CC9F-1199F201F39A}"/>
              </a:ext>
            </a:extLst>
          </p:cNvPr>
          <p:cNvSpPr txBox="1"/>
          <p:nvPr/>
        </p:nvSpPr>
        <p:spPr>
          <a:xfrm>
            <a:off x="0" y="3646424"/>
            <a:ext cx="12192000" cy="1482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教師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許閔傑、蕭兆翔 </a:t>
            </a:r>
            <a:endParaRPr lang="en-US" altLang="zh-TW" sz="32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助教</a:t>
            </a:r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莊媞涵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49B9DE3-2C0C-4512-514F-D92557F4E5E7}"/>
              </a:ext>
            </a:extLst>
          </p:cNvPr>
          <p:cNvSpPr txBox="1"/>
          <p:nvPr/>
        </p:nvSpPr>
        <p:spPr>
          <a:xfrm>
            <a:off x="0" y="2195913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影像處理</a:t>
            </a:r>
            <a:r>
              <a:rPr kumimoji="0" lang="en-US" altLang="zh-TW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04</a:t>
            </a:r>
            <a:r>
              <a:rPr kumimoji="0" lang="zh-TW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頻率域上的濾波</a:t>
            </a:r>
            <a:endParaRPr kumimoji="0" lang="en-US" altLang="zh-TW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D3C3FC8-6565-2956-B665-A65BE6976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009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6672A34-2D2B-67E8-FB7B-99886A837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3FE725D-6754-2E5E-0835-A89A162E05C3}"/>
              </a:ext>
            </a:extLst>
          </p:cNvPr>
          <p:cNvSpPr txBox="1"/>
          <p:nvPr/>
        </p:nvSpPr>
        <p:spPr>
          <a:xfrm>
            <a:off x="0" y="40957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/>
              <a:t>波長、振幅、頻率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F20BA22B-9FD7-4E84-4730-B819D800267C}"/>
              </a:ext>
            </a:extLst>
          </p:cNvPr>
          <p:cNvGrpSpPr/>
          <p:nvPr/>
        </p:nvGrpSpPr>
        <p:grpSpPr>
          <a:xfrm>
            <a:off x="1072292" y="1962851"/>
            <a:ext cx="10847974" cy="4765840"/>
            <a:chOff x="693601" y="1898197"/>
            <a:chExt cx="10847974" cy="4765840"/>
          </a:xfrm>
        </p:grpSpPr>
        <p:pic>
          <p:nvPicPr>
            <p:cNvPr id="1026" name="Picture 2" descr="EMF-Portal | 概論 (周波数、波長、振幅)">
              <a:extLst>
                <a:ext uri="{FF2B5EF4-FFF2-40B4-BE49-F238E27FC236}">
                  <a16:creationId xmlns:a16="http://schemas.microsoft.com/office/drawing/2014/main" id="{422A134A-F36C-0C1D-884F-E2E58695BE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601" y="1898197"/>
              <a:ext cx="6280808" cy="4622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4BD0C83-E0EA-B564-A59D-E4D6AE557F18}"/>
                </a:ext>
              </a:extLst>
            </p:cNvPr>
            <p:cNvSpPr/>
            <p:nvPr/>
          </p:nvSpPr>
          <p:spPr>
            <a:xfrm>
              <a:off x="5384802" y="3614304"/>
              <a:ext cx="1629928" cy="911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A88AB67-E080-FCAE-0DD1-831259587358}"/>
                </a:ext>
              </a:extLst>
            </p:cNvPr>
            <p:cNvSpPr/>
            <p:nvPr/>
          </p:nvSpPr>
          <p:spPr>
            <a:xfrm>
              <a:off x="2646220" y="6276109"/>
              <a:ext cx="2119744" cy="3879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14895CF-F65C-6F48-E425-B4A3A94D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3169" y="3496766"/>
              <a:ext cx="1124107" cy="895475"/>
            </a:xfrm>
            <a:prstGeom prst="rect">
              <a:avLst/>
            </a:prstGeom>
          </p:spPr>
        </p:pic>
        <p:sp>
          <p:nvSpPr>
            <p:cNvPr id="10" name="手繪多邊形: 圖案 9">
              <a:extLst>
                <a:ext uri="{FF2B5EF4-FFF2-40B4-BE49-F238E27FC236}">
                  <a16:creationId xmlns:a16="http://schemas.microsoft.com/office/drawing/2014/main" id="{47B62ED1-2315-138C-4A22-0E36117C6EED}"/>
                </a:ext>
              </a:extLst>
            </p:cNvPr>
            <p:cNvSpPr/>
            <p:nvPr/>
          </p:nvSpPr>
          <p:spPr>
            <a:xfrm>
              <a:off x="6788726" y="2281382"/>
              <a:ext cx="4017818" cy="3602181"/>
            </a:xfrm>
            <a:custGeom>
              <a:avLst/>
              <a:gdLst>
                <a:gd name="connsiteX0" fmla="*/ 0 w 4017818"/>
                <a:gd name="connsiteY0" fmla="*/ 1819563 h 3602181"/>
                <a:gd name="connsiteX1" fmla="*/ 230909 w 4017818"/>
                <a:gd name="connsiteY1" fmla="*/ 0 h 3602181"/>
                <a:gd name="connsiteX2" fmla="*/ 498764 w 4017818"/>
                <a:gd name="connsiteY2" fmla="*/ 1819563 h 3602181"/>
                <a:gd name="connsiteX3" fmla="*/ 757382 w 4017818"/>
                <a:gd name="connsiteY3" fmla="*/ 3583709 h 3602181"/>
                <a:gd name="connsiteX4" fmla="*/ 997528 w 4017818"/>
                <a:gd name="connsiteY4" fmla="*/ 1819563 h 3602181"/>
                <a:gd name="connsiteX5" fmla="*/ 1209964 w 4017818"/>
                <a:gd name="connsiteY5" fmla="*/ 83127 h 3602181"/>
                <a:gd name="connsiteX6" fmla="*/ 1505528 w 4017818"/>
                <a:gd name="connsiteY6" fmla="*/ 1819563 h 3602181"/>
                <a:gd name="connsiteX7" fmla="*/ 1699491 w 4017818"/>
                <a:gd name="connsiteY7" fmla="*/ 3583709 h 3602181"/>
                <a:gd name="connsiteX8" fmla="*/ 1995055 w 4017818"/>
                <a:gd name="connsiteY8" fmla="*/ 1828800 h 3602181"/>
                <a:gd name="connsiteX9" fmla="*/ 2216728 w 4017818"/>
                <a:gd name="connsiteY9" fmla="*/ 101600 h 3602181"/>
                <a:gd name="connsiteX10" fmla="*/ 2521528 w 4017818"/>
                <a:gd name="connsiteY10" fmla="*/ 1819563 h 3602181"/>
                <a:gd name="connsiteX11" fmla="*/ 2733964 w 4017818"/>
                <a:gd name="connsiteY11" fmla="*/ 3602181 h 3602181"/>
                <a:gd name="connsiteX12" fmla="*/ 3001818 w 4017818"/>
                <a:gd name="connsiteY12" fmla="*/ 1819563 h 3602181"/>
                <a:gd name="connsiteX13" fmla="*/ 3232728 w 4017818"/>
                <a:gd name="connsiteY13" fmla="*/ 83127 h 3602181"/>
                <a:gd name="connsiteX14" fmla="*/ 3519055 w 4017818"/>
                <a:gd name="connsiteY14" fmla="*/ 1828800 h 3602181"/>
                <a:gd name="connsiteX15" fmla="*/ 3731491 w 4017818"/>
                <a:gd name="connsiteY15" fmla="*/ 3592945 h 3602181"/>
                <a:gd name="connsiteX16" fmla="*/ 4017818 w 4017818"/>
                <a:gd name="connsiteY16" fmla="*/ 1810327 h 360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17818" h="3602181">
                  <a:moveTo>
                    <a:pt x="0" y="1819563"/>
                  </a:moveTo>
                  <a:cubicBezTo>
                    <a:pt x="73891" y="909781"/>
                    <a:pt x="147782" y="0"/>
                    <a:pt x="230909" y="0"/>
                  </a:cubicBezTo>
                  <a:cubicBezTo>
                    <a:pt x="314036" y="0"/>
                    <a:pt x="411019" y="1222278"/>
                    <a:pt x="498764" y="1819563"/>
                  </a:cubicBezTo>
                  <a:cubicBezTo>
                    <a:pt x="586509" y="2416848"/>
                    <a:pt x="674255" y="3583709"/>
                    <a:pt x="757382" y="3583709"/>
                  </a:cubicBezTo>
                  <a:cubicBezTo>
                    <a:pt x="840509" y="3583709"/>
                    <a:pt x="922098" y="2402993"/>
                    <a:pt x="997528" y="1819563"/>
                  </a:cubicBezTo>
                  <a:cubicBezTo>
                    <a:pt x="1072958" y="1236133"/>
                    <a:pt x="1125297" y="83127"/>
                    <a:pt x="1209964" y="83127"/>
                  </a:cubicBezTo>
                  <a:cubicBezTo>
                    <a:pt x="1294631" y="83127"/>
                    <a:pt x="1423940" y="1236133"/>
                    <a:pt x="1505528" y="1819563"/>
                  </a:cubicBezTo>
                  <a:cubicBezTo>
                    <a:pt x="1587116" y="2402993"/>
                    <a:pt x="1617903" y="3582170"/>
                    <a:pt x="1699491" y="3583709"/>
                  </a:cubicBezTo>
                  <a:cubicBezTo>
                    <a:pt x="1781079" y="3585248"/>
                    <a:pt x="1908849" y="2409152"/>
                    <a:pt x="1995055" y="1828800"/>
                  </a:cubicBezTo>
                  <a:cubicBezTo>
                    <a:pt x="2081261" y="1248448"/>
                    <a:pt x="2128983" y="103139"/>
                    <a:pt x="2216728" y="101600"/>
                  </a:cubicBezTo>
                  <a:cubicBezTo>
                    <a:pt x="2304473" y="100061"/>
                    <a:pt x="2435322" y="1236133"/>
                    <a:pt x="2521528" y="1819563"/>
                  </a:cubicBezTo>
                  <a:cubicBezTo>
                    <a:pt x="2607734" y="2402993"/>
                    <a:pt x="2653916" y="3602181"/>
                    <a:pt x="2733964" y="3602181"/>
                  </a:cubicBezTo>
                  <a:cubicBezTo>
                    <a:pt x="2814012" y="3602181"/>
                    <a:pt x="2918691" y="2406072"/>
                    <a:pt x="3001818" y="1819563"/>
                  </a:cubicBezTo>
                  <a:cubicBezTo>
                    <a:pt x="3084945" y="1233054"/>
                    <a:pt x="3146522" y="81588"/>
                    <a:pt x="3232728" y="83127"/>
                  </a:cubicBezTo>
                  <a:cubicBezTo>
                    <a:pt x="3318934" y="84666"/>
                    <a:pt x="3435928" y="1243830"/>
                    <a:pt x="3519055" y="1828800"/>
                  </a:cubicBezTo>
                  <a:cubicBezTo>
                    <a:pt x="3602182" y="2413770"/>
                    <a:pt x="3648364" y="3596024"/>
                    <a:pt x="3731491" y="3592945"/>
                  </a:cubicBezTo>
                  <a:cubicBezTo>
                    <a:pt x="3814618" y="3589866"/>
                    <a:pt x="3916218" y="2700096"/>
                    <a:pt x="4017818" y="1810327"/>
                  </a:cubicBezTo>
                </a:path>
              </a:pathLst>
            </a:custGeom>
            <a:noFill/>
            <a:ln w="38100">
              <a:solidFill>
                <a:srgbClr val="0000FF">
                  <a:alpha val="3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E4335663-658B-0262-E2E3-59F0B4CC4F59}"/>
                </a:ext>
              </a:extLst>
            </p:cNvPr>
            <p:cNvCxnSpPr/>
            <p:nvPr/>
          </p:nvCxnSpPr>
          <p:spPr>
            <a:xfrm flipV="1">
              <a:off x="6761018" y="1911927"/>
              <a:ext cx="0" cy="43318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378A52F0-1D58-9501-94AA-01B71102E1B9}"/>
                </a:ext>
              </a:extLst>
            </p:cNvPr>
            <p:cNvCxnSpPr>
              <a:cxnSpLocks/>
            </p:cNvCxnSpPr>
            <p:nvPr/>
          </p:nvCxnSpPr>
          <p:spPr>
            <a:xfrm>
              <a:off x="6761018" y="4100945"/>
              <a:ext cx="451658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AE8D929C-4214-BC2D-E3D2-981C03BAF7B8}"/>
                </a:ext>
              </a:extLst>
            </p:cNvPr>
            <p:cNvSpPr txBox="1"/>
            <p:nvPr/>
          </p:nvSpPr>
          <p:spPr>
            <a:xfrm>
              <a:off x="10677236" y="3676072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/>
                <a:t>時間</a:t>
              </a:r>
              <a:r>
                <a:rPr lang="en-US" altLang="zh-TW"/>
                <a:t>(t)</a:t>
              </a:r>
              <a:endParaRPr lang="zh-TW" altLang="en-US"/>
            </a:p>
          </p:txBody>
        </p: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DDCF9CC7-AB63-EDCA-FA24-960FF52DDB6C}"/>
                </a:ext>
              </a:extLst>
            </p:cNvPr>
            <p:cNvCxnSpPr>
              <a:cxnSpLocks/>
            </p:cNvCxnSpPr>
            <p:nvPr/>
          </p:nvCxnSpPr>
          <p:spPr>
            <a:xfrm>
              <a:off x="7998690" y="2355273"/>
              <a:ext cx="100676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FA28FD8A-2300-A972-C577-909FA82ACE5E}"/>
                </a:ext>
              </a:extLst>
            </p:cNvPr>
            <p:cNvSpPr txBox="1"/>
            <p:nvPr/>
          </p:nvSpPr>
          <p:spPr>
            <a:xfrm>
              <a:off x="8192654" y="196734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/>
                <a:t>波長</a:t>
              </a:r>
            </a:p>
          </p:txBody>
        </p: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E30950BB-8413-F7FB-0605-EE7EF96DAFAB}"/>
                </a:ext>
              </a:extLst>
            </p:cNvPr>
            <p:cNvCxnSpPr>
              <a:cxnSpLocks/>
            </p:cNvCxnSpPr>
            <p:nvPr/>
          </p:nvCxnSpPr>
          <p:spPr>
            <a:xfrm>
              <a:off x="8012546" y="2350655"/>
              <a:ext cx="0" cy="175029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C9146EDB-9B94-C18D-4DF9-83115B630E32}"/>
                </a:ext>
              </a:extLst>
            </p:cNvPr>
            <p:cNvSpPr txBox="1"/>
            <p:nvPr/>
          </p:nvSpPr>
          <p:spPr>
            <a:xfrm>
              <a:off x="7347527" y="295101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/>
                <a:t>振幅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C051A857-52E4-08C8-223A-00B3E81D0BC4}"/>
                  </a:ext>
                </a:extLst>
              </p:cNvPr>
              <p:cNvSpPr txBox="1"/>
              <p:nvPr/>
            </p:nvSpPr>
            <p:spPr>
              <a:xfrm>
                <a:off x="7980218" y="1283854"/>
                <a:ext cx="3876126" cy="57002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/>
                  <a:t>頻率 </a:t>
                </a:r>
                <a:r>
                  <a:rPr lang="en-US" altLang="zh-TW" sz="2000"/>
                  <a:t>=</a:t>
                </a:r>
                <a:r>
                  <a:rPr lang="zh-TW" altLang="en-US" sz="200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波長</m:t>
                        </m:r>
                      </m:den>
                    </m:f>
                  </m:oMath>
                </a14:m>
                <a:r>
                  <a:rPr lang="zh-TW" altLang="en-US" sz="2000"/>
                  <a:t> </a:t>
                </a:r>
                <a:r>
                  <a:rPr lang="en-US" altLang="zh-TW" sz="2000"/>
                  <a:t>=</a:t>
                </a:r>
                <a:r>
                  <a:rPr lang="zh-TW" altLang="en-US" sz="2000"/>
                  <a:t> 波長越短 頻率越快</a:t>
                </a:r>
                <a:endParaRPr lang="en-US" altLang="zh-TW" sz="200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C051A857-52E4-08C8-223A-00B3E81D0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0218" y="1283854"/>
                <a:ext cx="3876126" cy="570028"/>
              </a:xfrm>
              <a:prstGeom prst="rect">
                <a:avLst/>
              </a:prstGeom>
              <a:blipFill>
                <a:blip r:embed="rId4"/>
                <a:stretch>
                  <a:fillRect l="-1572" r="-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610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62809F1B-40AE-6710-E17D-1C64B4DA6471}"/>
              </a:ext>
            </a:extLst>
          </p:cNvPr>
          <p:cNvSpPr txBox="1"/>
          <p:nvPr/>
        </p:nvSpPr>
        <p:spPr>
          <a:xfrm>
            <a:off x="0" y="40957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/>
              <a:t>(1)</a:t>
            </a:r>
            <a:r>
              <a:rPr lang="zh-TW" altLang="en-US" sz="4000"/>
              <a:t>傅立葉級數</a:t>
            </a:r>
            <a:r>
              <a:rPr lang="en-US" altLang="zh-TW" sz="4000"/>
              <a:t>(Fourier Series)</a:t>
            </a:r>
            <a:endParaRPr lang="zh-TW" altLang="en-US" sz="400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69AEEC7-48A9-0C76-8AA4-F14BBC5C636C}"/>
              </a:ext>
            </a:extLst>
          </p:cNvPr>
          <p:cNvSpPr txBox="1"/>
          <p:nvPr/>
        </p:nvSpPr>
        <p:spPr>
          <a:xfrm>
            <a:off x="571500" y="1396484"/>
            <a:ext cx="10801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>
                <a:solidFill>
                  <a:srgbClr val="0000FF"/>
                </a:solidFill>
              </a:rPr>
              <a:t>週期性</a:t>
            </a:r>
            <a:r>
              <a:rPr lang="zh-TW" altLang="en-US" sz="2400"/>
              <a:t>函數，可將其分解成</a:t>
            </a:r>
            <a:r>
              <a:rPr lang="zh-TW" altLang="en-US" sz="2400">
                <a:solidFill>
                  <a:srgbClr val="FF0000"/>
                </a:solidFill>
              </a:rPr>
              <a:t>無窮</a:t>
            </a:r>
            <a:r>
              <a:rPr lang="zh-TW" altLang="en-US" sz="2400"/>
              <a:t>多個</a:t>
            </a:r>
            <a:r>
              <a:rPr lang="zh-TW" altLang="en-US" sz="2400">
                <a:solidFill>
                  <a:srgbClr val="FF0000"/>
                </a:solidFill>
              </a:rPr>
              <a:t>不同頻率</a:t>
            </a:r>
            <a:r>
              <a:rPr lang="zh-TW" altLang="en-US" sz="2400"/>
              <a:t>的</a:t>
            </a:r>
            <a:r>
              <a:rPr lang="en-US" altLang="zh-TW" sz="2400">
                <a:solidFill>
                  <a:srgbClr val="FF0000"/>
                </a:solidFill>
              </a:rPr>
              <a:t>sin</a:t>
            </a:r>
            <a:r>
              <a:rPr lang="zh-TW" altLang="en-US" sz="2400"/>
              <a:t>和</a:t>
            </a:r>
            <a:r>
              <a:rPr lang="en-US" altLang="zh-TW" sz="2400">
                <a:solidFill>
                  <a:srgbClr val="FF0000"/>
                </a:solidFill>
              </a:rPr>
              <a:t>cos</a:t>
            </a:r>
            <a:r>
              <a:rPr lang="zh-TW" altLang="en-US" sz="2400"/>
              <a:t>的組合。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B703F58-3793-AED0-9B1A-AD9E4E54B8AB}"/>
                  </a:ext>
                </a:extLst>
              </p:cNvPr>
              <p:cNvSpPr txBox="1"/>
              <p:nvPr/>
            </p:nvSpPr>
            <p:spPr>
              <a:xfrm>
                <a:off x="0" y="1981259"/>
                <a:ext cx="6096000" cy="968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zh-TW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1600" i="1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i="1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TW" altLang="zh-TW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16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sz="16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zh-TW" sz="16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1600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1600"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ω</m:t>
                                      </m:r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1600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1600"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ω</m:t>
                                      </m:r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B703F58-3793-AED0-9B1A-AD9E4E54B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81259"/>
                <a:ext cx="6096000" cy="9689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 descr="Fourier series &amp; synthesis – TikZ.net">
            <a:extLst>
              <a:ext uri="{FF2B5EF4-FFF2-40B4-BE49-F238E27FC236}">
                <a16:creationId xmlns:a16="http://schemas.microsoft.com/office/drawing/2014/main" id="{E00D4974-3F1D-618A-6D8A-54460859D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4" y="2585243"/>
            <a:ext cx="7391692" cy="403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92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62809F1B-40AE-6710-E17D-1C64B4DA6471}"/>
              </a:ext>
            </a:extLst>
          </p:cNvPr>
          <p:cNvSpPr txBox="1"/>
          <p:nvPr/>
        </p:nvSpPr>
        <p:spPr>
          <a:xfrm>
            <a:off x="0" y="40957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/>
              <a:t>(2)</a:t>
            </a:r>
            <a:r>
              <a:rPr lang="zh-TW" altLang="en-US" sz="4000"/>
              <a:t>傅立葉變換</a:t>
            </a:r>
            <a:r>
              <a:rPr lang="en-US" altLang="zh-TW" sz="4000"/>
              <a:t>(Fourier Transform)</a:t>
            </a:r>
            <a:endParaRPr lang="zh-TW" altLang="en-US" sz="400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69AEEC7-48A9-0C76-8AA4-F14BBC5C636C}"/>
              </a:ext>
            </a:extLst>
          </p:cNvPr>
          <p:cNvSpPr txBox="1"/>
          <p:nvPr/>
        </p:nvSpPr>
        <p:spPr>
          <a:xfrm>
            <a:off x="571500" y="1396484"/>
            <a:ext cx="1143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>
                <a:solidFill>
                  <a:srgbClr val="0000FF"/>
                </a:solidFill>
              </a:rPr>
              <a:t>時間域</a:t>
            </a:r>
            <a:r>
              <a:rPr lang="en-US" altLang="zh-TW" sz="2400"/>
              <a:t>(Time)</a:t>
            </a:r>
            <a:r>
              <a:rPr lang="zh-TW" altLang="en-US" sz="2400"/>
              <a:t>或</a:t>
            </a:r>
            <a:r>
              <a:rPr lang="zh-TW" altLang="en-US" sz="2400">
                <a:solidFill>
                  <a:srgbClr val="0000FF"/>
                </a:solidFill>
              </a:rPr>
              <a:t>空間域</a:t>
            </a:r>
            <a:r>
              <a:rPr lang="en-US" altLang="zh-TW" sz="2400"/>
              <a:t>(Spatial)</a:t>
            </a:r>
            <a:r>
              <a:rPr lang="zh-TW" altLang="en-US" sz="2400"/>
              <a:t>中的訊號轉換到</a:t>
            </a:r>
            <a:r>
              <a:rPr lang="zh-TW" altLang="en-US" sz="2400">
                <a:solidFill>
                  <a:srgbClr val="FF0000"/>
                </a:solidFill>
              </a:rPr>
              <a:t>頻率域</a:t>
            </a:r>
            <a:r>
              <a:rPr lang="en-US" altLang="zh-TW" sz="2400"/>
              <a:t>(Frequency)</a:t>
            </a:r>
            <a:r>
              <a:rPr lang="zh-TW" altLang="en-US" sz="2400"/>
              <a:t>的一種數學方法。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B703F58-3793-AED0-9B1A-AD9E4E54B8AB}"/>
                  </a:ext>
                </a:extLst>
              </p:cNvPr>
              <p:cNvSpPr txBox="1"/>
              <p:nvPr/>
            </p:nvSpPr>
            <p:spPr>
              <a:xfrm>
                <a:off x="742949" y="1981259"/>
                <a:ext cx="3609975" cy="8874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zh-TW" sz="240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zh-TW" altLang="zh-TW" sz="24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B703F58-3793-AED0-9B1A-AD9E4E54B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49" y="1981259"/>
                <a:ext cx="3609975" cy="8874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Fourier series &amp; synthesis – TikZ.net">
            <a:extLst>
              <a:ext uri="{FF2B5EF4-FFF2-40B4-BE49-F238E27FC236}">
                <a16:creationId xmlns:a16="http://schemas.microsoft.com/office/drawing/2014/main" id="{63E87F28-A96E-AD96-77FF-7A4754EDC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4" y="2585243"/>
            <a:ext cx="7391692" cy="403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661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3D5D7-4139-4D81-CDBA-4FA7F1F54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C1B5636-2435-A13F-4A93-8969BF4DC451}"/>
              </a:ext>
            </a:extLst>
          </p:cNvPr>
          <p:cNvSpPr txBox="1"/>
          <p:nvPr/>
        </p:nvSpPr>
        <p:spPr>
          <a:xfrm>
            <a:off x="0" y="40957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/>
              <a:t>想想為甚麼傅立葉可以寫成這樣</a:t>
            </a:r>
            <a:r>
              <a:rPr lang="en-US" altLang="zh-TW" sz="4000"/>
              <a:t>?</a:t>
            </a:r>
            <a:endParaRPr lang="zh-TW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8E0408A-C677-970B-087A-E12C0E33B125}"/>
                  </a:ext>
                </a:extLst>
              </p:cNvPr>
              <p:cNvSpPr txBox="1"/>
              <p:nvPr/>
            </p:nvSpPr>
            <p:spPr>
              <a:xfrm>
                <a:off x="4178879" y="2544678"/>
                <a:ext cx="3764394" cy="889154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zh-TW" sz="240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zh-TW" altLang="zh-TW" sz="24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sz="24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8E0408A-C677-970B-087A-E12C0E33B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879" y="2544678"/>
                <a:ext cx="3764394" cy="8891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997F7678-0B1A-69A7-2006-071FCBB9DB35}"/>
                  </a:ext>
                </a:extLst>
              </p:cNvPr>
              <p:cNvSpPr txBox="1"/>
              <p:nvPr/>
            </p:nvSpPr>
            <p:spPr>
              <a:xfrm>
                <a:off x="8294253" y="2456872"/>
                <a:ext cx="2428101" cy="874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>
                    <a:solidFill>
                      <a:srgbClr val="FF0000"/>
                    </a:solidFill>
                  </a:rPr>
                  <a:t>為甚麼可以寫成這樣</a:t>
                </a:r>
                <a:r>
                  <a:rPr lang="en-US" altLang="zh-TW">
                    <a:solidFill>
                      <a:srgbClr val="FF0000"/>
                    </a:solidFill>
                  </a:rPr>
                  <a:t>?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zh-TW" alt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TW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zh-TW" alt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TW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zh-TW" alt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TW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TW" altLang="en-US">
                    <a:solidFill>
                      <a:srgbClr val="0000FF"/>
                    </a:solidFill>
                  </a:rPr>
                  <a:t> </a:t>
                </a:r>
                <a:r>
                  <a:rPr lang="zh-TW" altLang="en-US">
                    <a:solidFill>
                      <a:schemeClr val="tx1"/>
                    </a:solidFill>
                  </a:rPr>
                  <a:t>代表甚麼</a:t>
                </a:r>
                <a:r>
                  <a:rPr lang="en-US" altLang="zh-TW">
                    <a:solidFill>
                      <a:schemeClr val="tx1"/>
                    </a:solidFill>
                  </a:rPr>
                  <a:t>?</a:t>
                </a:r>
                <a:endParaRPr lang="zh-TW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997F7678-0B1A-69A7-2006-071FCBB9D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253" y="2456872"/>
                <a:ext cx="2428101" cy="874407"/>
              </a:xfrm>
              <a:prstGeom prst="rect">
                <a:avLst/>
              </a:prstGeom>
              <a:blipFill>
                <a:blip r:embed="rId3"/>
                <a:stretch>
                  <a:fillRect l="-2261" r="-1256" b="-10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E798786E-600E-F7F5-0649-6BDA5E714B07}"/>
              </a:ext>
            </a:extLst>
          </p:cNvPr>
          <p:cNvSpPr txBox="1"/>
          <p:nvPr/>
        </p:nvSpPr>
        <p:spPr>
          <a:xfrm>
            <a:off x="2576946" y="4364291"/>
            <a:ext cx="7047345" cy="130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800"/>
              <a:t>任何連續或週期性的訊號都可以拆解為</a:t>
            </a:r>
            <a:endParaRPr lang="en-US" altLang="zh-TW" sz="2800"/>
          </a:p>
          <a:p>
            <a:pPr algn="ctr">
              <a:lnSpc>
                <a:spcPct val="150000"/>
              </a:lnSpc>
            </a:pPr>
            <a:r>
              <a:rPr lang="zh-TW" altLang="en-US" sz="2800">
                <a:solidFill>
                  <a:srgbClr val="FF0000"/>
                </a:solidFill>
              </a:rPr>
              <a:t>不同頻率</a:t>
            </a:r>
            <a:r>
              <a:rPr lang="zh-TW" altLang="en-US" sz="2800"/>
              <a:t>的正弦波或餘弦波的組合</a:t>
            </a:r>
          </a:p>
        </p:txBody>
      </p:sp>
    </p:spTree>
    <p:extLst>
      <p:ext uri="{BB962C8B-B14F-4D97-AF65-F5344CB8AC3E}">
        <p14:creationId xmlns:p14="http://schemas.microsoft.com/office/powerpoint/2010/main" val="1079316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F99C8C-7A8A-36E3-0A07-9636D165D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E607CA3D-B8FF-7CA0-C6DD-639AE677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DD111FD-877A-B00D-FD0A-472C084E2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Rectangle 2058">
            <a:extLst>
              <a:ext uri="{FF2B5EF4-FFF2-40B4-BE49-F238E27FC236}">
                <a16:creationId xmlns:a16="http://schemas.microsoft.com/office/drawing/2014/main" id="{463E9D20-DA1A-7078-A2A7-82B086D08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E87F13-B373-FEBA-1143-8DD599BD3F76}"/>
              </a:ext>
            </a:extLst>
          </p:cNvPr>
          <p:cNvSpPr txBox="1"/>
          <p:nvPr/>
        </p:nvSpPr>
        <p:spPr>
          <a:xfrm>
            <a:off x="687531" y="2781300"/>
            <a:ext cx="3217719" cy="9070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一維傅立葉</a:t>
            </a:r>
            <a:endParaRPr kumimoji="0" lang="en-US" altLang="zh-TW" sz="4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9E95237C-32A9-4AC9-3951-C1CAA9DED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標楷體"/>
              <a:cs typeface="+mn-cs"/>
            </a:endParaRP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F5A40077-5AB3-76C9-7606-53517399A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標楷體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69C64C-BD23-A31A-9598-4CB4390A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A25EE10-825B-4D49-8D47-2CB0B2BE83D5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標楷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標楷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4926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CF6DF6-D8AE-22C7-DA39-1671856F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3433F66-9E00-70B3-E642-12388E1DCF59}"/>
              </a:ext>
            </a:extLst>
          </p:cNvPr>
          <p:cNvSpPr txBox="1"/>
          <p:nvPr/>
        </p:nvSpPr>
        <p:spPr>
          <a:xfrm>
            <a:off x="0" y="409575"/>
            <a:ext cx="12192000" cy="727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/>
              <a:t>複數平面由來</a:t>
            </a:r>
          </a:p>
        </p:txBody>
      </p:sp>
      <p:pic>
        <p:nvPicPr>
          <p:cNvPr id="1026" name="Picture 2" descr="卡尔达诺是什么意思- 抖音">
            <a:extLst>
              <a:ext uri="{FF2B5EF4-FFF2-40B4-BE49-F238E27FC236}">
                <a16:creationId xmlns:a16="http://schemas.microsoft.com/office/drawing/2014/main" id="{67231F1E-8698-236B-840B-463C7B91A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64" y="2614859"/>
            <a:ext cx="2731279" cy="273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66F471F-CEDD-1892-BA10-419A464328C5}"/>
              </a:ext>
            </a:extLst>
          </p:cNvPr>
          <p:cNvSpPr txBox="1"/>
          <p:nvPr/>
        </p:nvSpPr>
        <p:spPr>
          <a:xfrm>
            <a:off x="1398417" y="12743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/>
              <a:t>1545</a:t>
            </a:r>
            <a:r>
              <a:rPr lang="zh-TW" altLang="en-US" sz="3200"/>
              <a:t>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F634E9C-BBA6-5AEF-7BF0-9D61E06B966D}"/>
                  </a:ext>
                </a:extLst>
              </p:cNvPr>
              <p:cNvSpPr txBox="1"/>
              <p:nvPr/>
            </p:nvSpPr>
            <p:spPr>
              <a:xfrm>
                <a:off x="740664" y="5628281"/>
                <a:ext cx="2262158" cy="673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</a:rPr>
                  <a:t>使用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TW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zh-TW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</m:oMath>
                </a14:m>
                <a:r>
                  <a:rPr lang="zh-TW" altLang="en-US">
                    <a:solidFill>
                      <a:schemeClr val="tx1"/>
                    </a:solidFill>
                  </a:rPr>
                  <a:t>解方程</a:t>
                </a:r>
                <a:endParaRPr lang="en-US" altLang="zh-TW">
                  <a:solidFill>
                    <a:schemeClr val="tx1"/>
                  </a:solidFill>
                </a:endParaRPr>
              </a:p>
              <a:p>
                <a:pPr algn="ctr"/>
                <a:r>
                  <a:rPr lang="zh-TW" altLang="en-US">
                    <a:solidFill>
                      <a:schemeClr val="tx1"/>
                    </a:solidFill>
                  </a:rPr>
                  <a:t>但認為沒有真實意義</a:t>
                </a: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F634E9C-BBA6-5AEF-7BF0-9D61E06B9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64" y="5628281"/>
                <a:ext cx="2262158" cy="673326"/>
              </a:xfrm>
              <a:prstGeom prst="rect">
                <a:avLst/>
              </a:prstGeom>
              <a:blipFill>
                <a:blip r:embed="rId3"/>
                <a:stretch>
                  <a:fillRect l="-1887" t="-2703" r="-1617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0A911841-A085-F787-B74D-1A560D16C8AF}"/>
              </a:ext>
            </a:extLst>
          </p:cNvPr>
          <p:cNvSpPr txBox="1"/>
          <p:nvPr/>
        </p:nvSpPr>
        <p:spPr>
          <a:xfrm>
            <a:off x="493530" y="1996053"/>
            <a:ext cx="32255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/>
              <a:t>卡爾達諾</a:t>
            </a:r>
            <a:endParaRPr lang="en-US" altLang="zh-TW"/>
          </a:p>
          <a:p>
            <a:pPr algn="ctr"/>
            <a:r>
              <a:rPr lang="zh-TW" altLang="en-US"/>
              <a:t>（Gerolamo Cardano）</a:t>
            </a:r>
          </a:p>
        </p:txBody>
      </p:sp>
      <p:pic>
        <p:nvPicPr>
          <p:cNvPr id="1028" name="Picture 4" descr="欧拉- 抖音百科">
            <a:extLst>
              <a:ext uri="{FF2B5EF4-FFF2-40B4-BE49-F238E27FC236}">
                <a16:creationId xmlns:a16="http://schemas.microsoft.com/office/drawing/2014/main" id="{ECAED7F8-A709-B865-DA03-7C1B69D99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71002" y="2516333"/>
            <a:ext cx="2262226" cy="295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卡爾·弗里德利希·高斯- 維基百科，自由的百科全書">
            <a:extLst>
              <a:ext uri="{FF2B5EF4-FFF2-40B4-BE49-F238E27FC236}">
                <a16:creationId xmlns:a16="http://schemas.microsoft.com/office/drawing/2014/main" id="{811AA663-BE8D-F6C0-F520-4588719ED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8442" y="2516333"/>
            <a:ext cx="2262158" cy="295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D4EEE5C-C08F-20FE-0D46-8DE0297D8180}"/>
              </a:ext>
            </a:extLst>
          </p:cNvPr>
          <p:cNvSpPr txBox="1"/>
          <p:nvPr/>
        </p:nvSpPr>
        <p:spPr>
          <a:xfrm>
            <a:off x="4144035" y="1859116"/>
            <a:ext cx="19161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/>
              <a:t>歐拉</a:t>
            </a:r>
            <a:endParaRPr lang="en-US" altLang="zh-TW"/>
          </a:p>
          <a:p>
            <a:pPr algn="ctr"/>
            <a:r>
              <a:rPr lang="zh-TW" altLang="en-US"/>
              <a:t>（</a:t>
            </a:r>
            <a:r>
              <a:rPr lang="en-US" altLang="zh-TW"/>
              <a:t>Leonhard Euler</a:t>
            </a:r>
            <a:r>
              <a:rPr lang="zh-TW" altLang="en-US"/>
              <a:t>）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6745050-84D3-B46A-5762-3215081AD606}"/>
              </a:ext>
            </a:extLst>
          </p:cNvPr>
          <p:cNvSpPr txBox="1"/>
          <p:nvPr/>
        </p:nvSpPr>
        <p:spPr>
          <a:xfrm>
            <a:off x="5640556" y="127700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/>
              <a:t>18</a:t>
            </a:r>
            <a:r>
              <a:rPr lang="zh-TW" altLang="en-US" sz="3200"/>
              <a:t>世紀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A1B9023-670E-2CFE-0827-9758DD6363EA}"/>
              </a:ext>
            </a:extLst>
          </p:cNvPr>
          <p:cNvSpPr txBox="1"/>
          <p:nvPr/>
        </p:nvSpPr>
        <p:spPr>
          <a:xfrm>
            <a:off x="6227936" y="1859115"/>
            <a:ext cx="2503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/>
              <a:t>高斯</a:t>
            </a:r>
            <a:endParaRPr lang="en-US" altLang="zh-TW"/>
          </a:p>
          <a:p>
            <a:pPr algn="ctr"/>
            <a:r>
              <a:rPr lang="zh-TW" altLang="en-US"/>
              <a:t>（</a:t>
            </a:r>
            <a:r>
              <a:rPr lang="en-US" altLang="zh-TW"/>
              <a:t>Carl Friedrich Gauss</a:t>
            </a:r>
            <a:r>
              <a:rPr lang="zh-TW" altLang="en-US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08926CD-00EE-DBD3-6226-625F1536DE22}"/>
                  </a:ext>
                </a:extLst>
              </p:cNvPr>
              <p:cNvSpPr txBox="1"/>
              <p:nvPr/>
            </p:nvSpPr>
            <p:spPr>
              <a:xfrm>
                <a:off x="3936628" y="5628281"/>
                <a:ext cx="4673972" cy="673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>
                    <a:solidFill>
                      <a:schemeClr val="tx1"/>
                    </a:solidFill>
                  </a:rPr>
                  <a:t>正式定義複數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TW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zh-TW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</m:oMath>
                </a14:m>
                <a:endParaRPr lang="en-US" altLang="zh-TW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𝑏𝑖</m:t>
                    </m:r>
                  </m:oMath>
                </a14:m>
                <a:r>
                  <a:rPr lang="en-US" altLang="zh-TW">
                    <a:solidFill>
                      <a:schemeClr val="tx1"/>
                    </a:solidFill>
                  </a:rPr>
                  <a:t> </a:t>
                </a:r>
                <a:r>
                  <a:rPr lang="zh-TW" altLang="en-US">
                    <a:solidFill>
                      <a:schemeClr val="tx1"/>
                    </a:solidFill>
                  </a:rPr>
                  <a:t>當中</a:t>
                </a:r>
                <a:r>
                  <a:rPr lang="en-US" altLang="zh-TW">
                    <a:solidFill>
                      <a:schemeClr val="tx1"/>
                    </a:solidFill>
                  </a:rPr>
                  <a:t>a</a:t>
                </a:r>
                <a:r>
                  <a:rPr lang="zh-TW" altLang="en-US">
                    <a:solidFill>
                      <a:schemeClr val="tx1"/>
                    </a:solidFill>
                  </a:rPr>
                  <a:t>是實部 </a:t>
                </a:r>
                <a:r>
                  <a:rPr lang="en-US" altLang="zh-TW">
                    <a:solidFill>
                      <a:schemeClr val="tx1"/>
                    </a:solidFill>
                  </a:rPr>
                  <a:t>b</a:t>
                </a:r>
                <a:r>
                  <a:rPr lang="zh-TW" altLang="en-US">
                    <a:solidFill>
                      <a:schemeClr val="tx1"/>
                    </a:solidFill>
                  </a:rPr>
                  <a:t>是虛部 </a:t>
                </a:r>
                <a:r>
                  <a:rPr lang="en-US" altLang="zh-TW" i="1" err="1"/>
                  <a:t>i</a:t>
                </a:r>
                <a:r>
                  <a:rPr lang="zh-TW" altLang="en-US"/>
                  <a:t>是虛數單位</a:t>
                </a:r>
                <a:endParaRPr lang="en-US" altLang="zh-TW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08926CD-00EE-DBD3-6226-625F1536D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628" y="5628281"/>
                <a:ext cx="4673972" cy="673326"/>
              </a:xfrm>
              <a:prstGeom prst="rect">
                <a:avLst/>
              </a:prstGeom>
              <a:blipFill>
                <a:blip r:embed="rId6"/>
                <a:stretch>
                  <a:fillRect t="-2703" r="-652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2" name="Picture 8" descr="Jean-Robert Argand - YouTube">
            <a:extLst>
              <a:ext uri="{FF2B5EF4-FFF2-40B4-BE49-F238E27FC236}">
                <a16:creationId xmlns:a16="http://schemas.microsoft.com/office/drawing/2014/main" id="{930FEE05-216D-EADC-93EC-36427FE44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52" b="98165" l="6415" r="97736">
                        <a14:foregroundMark x1="7170" y1="48318" x2="9811" y2="49847"/>
                        <a14:foregroundMark x1="98113" y1="44648" x2="98113" y2="44648"/>
                        <a14:foregroundMark x1="56981" y1="98165" x2="56981" y2="98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78090" y="2436275"/>
            <a:ext cx="2520380" cy="31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6DB929D-1309-5C90-1C4B-7E903E8376CB}"/>
              </a:ext>
            </a:extLst>
          </p:cNvPr>
          <p:cNvSpPr txBox="1"/>
          <p:nvPr/>
        </p:nvSpPr>
        <p:spPr>
          <a:xfrm>
            <a:off x="9228304" y="1840255"/>
            <a:ext cx="2419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/>
              <a:t>阿爾岡</a:t>
            </a:r>
            <a:endParaRPr lang="en-US" altLang="zh-TW"/>
          </a:p>
          <a:p>
            <a:pPr algn="ctr"/>
            <a:r>
              <a:rPr lang="zh-TW" altLang="en-US"/>
              <a:t>（</a:t>
            </a:r>
            <a:r>
              <a:rPr lang="en-US" altLang="zh-TW"/>
              <a:t>Jean-Robert Argand</a:t>
            </a:r>
            <a:r>
              <a:rPr lang="zh-TW" altLang="en-US"/>
              <a:t>）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56CF254-F0F8-0F89-F7D7-5819FF2F97AD}"/>
              </a:ext>
            </a:extLst>
          </p:cNvPr>
          <p:cNvSpPr txBox="1"/>
          <p:nvPr/>
        </p:nvSpPr>
        <p:spPr>
          <a:xfrm>
            <a:off x="9191789" y="564762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>
                <a:solidFill>
                  <a:schemeClr val="tx1"/>
                </a:solidFill>
              </a:rPr>
              <a:t>提出</a:t>
            </a:r>
            <a:r>
              <a:rPr lang="en-US" altLang="zh-TW"/>
              <a:t>Argand</a:t>
            </a:r>
            <a:r>
              <a:rPr lang="zh-TW" altLang="en-US"/>
              <a:t> </a:t>
            </a:r>
            <a:r>
              <a:rPr lang="en-US" altLang="zh-TW"/>
              <a:t>plane</a:t>
            </a:r>
          </a:p>
          <a:p>
            <a:pPr algn="ctr"/>
            <a:r>
              <a:rPr lang="zh-TW" altLang="en-US"/>
              <a:t>也就是現在的</a:t>
            </a:r>
            <a:r>
              <a:rPr lang="zh-TW" altLang="en-US">
                <a:solidFill>
                  <a:srgbClr val="FF0000"/>
                </a:solidFill>
              </a:rPr>
              <a:t>複數平面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38D0B5A-0EB6-F07A-9B6B-7FC1FF80F9C4}"/>
              </a:ext>
            </a:extLst>
          </p:cNvPr>
          <p:cNvSpPr txBox="1"/>
          <p:nvPr/>
        </p:nvSpPr>
        <p:spPr>
          <a:xfrm>
            <a:off x="9730393" y="127699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/>
              <a:t>1806</a:t>
            </a:r>
            <a:r>
              <a:rPr lang="zh-TW" altLang="en-US" sz="3200"/>
              <a:t>年</a:t>
            </a:r>
          </a:p>
        </p:txBody>
      </p:sp>
    </p:spTree>
    <p:extLst>
      <p:ext uri="{BB962C8B-B14F-4D97-AF65-F5344CB8AC3E}">
        <p14:creationId xmlns:p14="http://schemas.microsoft.com/office/powerpoint/2010/main" val="3550176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EA1F14C-EE5A-C79B-BE31-440FB3452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DA373B2-FFF1-993B-13B2-11DBF0FB3925}"/>
              </a:ext>
            </a:extLst>
          </p:cNvPr>
          <p:cNvSpPr txBox="1"/>
          <p:nvPr/>
        </p:nvSpPr>
        <p:spPr>
          <a:xfrm>
            <a:off x="0" y="409575"/>
            <a:ext cx="12192000" cy="727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/>
              <a:t>複數平面意義 </a:t>
            </a:r>
            <a:r>
              <a:rPr lang="en-US" altLang="zh-TW" sz="4000"/>
              <a:t>(Complex plan)</a:t>
            </a:r>
            <a:endParaRPr lang="zh-TW" altLang="en-US" sz="400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DEF8375-22C5-4ED6-386C-C8E102CBAE8C}"/>
              </a:ext>
            </a:extLst>
          </p:cNvPr>
          <p:cNvSpPr txBox="1"/>
          <p:nvPr/>
        </p:nvSpPr>
        <p:spPr>
          <a:xfrm>
            <a:off x="374904" y="1945886"/>
            <a:ext cx="111762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>
                <a:hlinkClick r:id="rId2"/>
              </a:rPr>
              <a:t>https://youtu.be/mvmuCPvRoWQ?si=N0MgCwQZm8aWlMLj&amp;t=726</a:t>
            </a:r>
            <a:endParaRPr lang="zh-TW" altLang="en-US" sz="280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3243606-77B0-DBEA-A7AE-55C21D3EF805}"/>
              </a:ext>
            </a:extLst>
          </p:cNvPr>
          <p:cNvSpPr txBox="1"/>
          <p:nvPr/>
        </p:nvSpPr>
        <p:spPr>
          <a:xfrm>
            <a:off x="1234440" y="1249257"/>
            <a:ext cx="204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/>
              <a:t>時間 </a:t>
            </a:r>
            <a:r>
              <a:rPr lang="en-US" altLang="zh-TW" sz="3200"/>
              <a:t>12:06</a:t>
            </a:r>
            <a:endParaRPr lang="zh-TW" altLang="en-US" sz="320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B3E85D-C628-4F11-051C-5FAC54A20D2F}"/>
              </a:ext>
            </a:extLst>
          </p:cNvPr>
          <p:cNvSpPr txBox="1"/>
          <p:nvPr/>
        </p:nvSpPr>
        <p:spPr>
          <a:xfrm>
            <a:off x="3386604" y="1249257"/>
            <a:ext cx="2709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3200"/>
              <a:t>Group theory</a:t>
            </a:r>
            <a:endParaRPr lang="zh-TW" altLang="en-US" sz="320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D3E92A2-C638-71A7-7304-570339D304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138" y="2579483"/>
            <a:ext cx="7373723" cy="414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60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B9D14-8BFF-D939-399B-BA5145033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9663C3A-EC87-6C07-54F4-10EC560E6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EB04435-B118-913B-0629-CC15028382A8}"/>
              </a:ext>
            </a:extLst>
          </p:cNvPr>
          <p:cNvSpPr txBox="1"/>
          <p:nvPr/>
        </p:nvSpPr>
        <p:spPr>
          <a:xfrm>
            <a:off x="0" y="409575"/>
            <a:ext cx="12192000" cy="727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/>
              <a:t>複數 </a:t>
            </a:r>
            <a:r>
              <a:rPr lang="en-US" altLang="zh-TW" sz="4000"/>
              <a:t>(Complex number)</a:t>
            </a:r>
            <a:endParaRPr lang="zh-TW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0424141-4223-3651-B00E-6A9DE53FA3C7}"/>
                  </a:ext>
                </a:extLst>
              </p:cNvPr>
              <p:cNvSpPr txBox="1"/>
              <p:nvPr/>
            </p:nvSpPr>
            <p:spPr>
              <a:xfrm>
                <a:off x="618835" y="1496756"/>
                <a:ext cx="9513455" cy="3030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TW" altLang="en-US" sz="3200"/>
                  <a:t>虛數</a:t>
                </a:r>
                <a14:m>
                  <m:oMath xmlns:m="http://schemas.openxmlformats.org/officeDocument/2006/math">
                    <m:r>
                      <a:rPr lang="zh-TW" altLang="en-US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TW" alt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zh-TW" alt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</m:oMath>
                </a14:m>
                <a:endParaRPr lang="en-US" altLang="zh-TW" sz="3200">
                  <a:solidFill>
                    <a:schemeClr val="tx1"/>
                  </a:solidFill>
                </a:endParaRPr>
              </a:p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TW" altLang="en-US" sz="3200" b="0">
                    <a:solidFill>
                      <a:schemeClr val="tx1"/>
                    </a:solidFill>
                  </a:rPr>
                  <a:t>複數</a:t>
                </a:r>
                <a14:m>
                  <m:oMath xmlns:m="http://schemas.openxmlformats.org/officeDocument/2006/math">
                    <m:r>
                      <a:rPr lang="zh-TW" altLang="en-US" sz="3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𝑏𝑖</m:t>
                    </m:r>
                  </m:oMath>
                </a14:m>
                <a:r>
                  <a:rPr lang="en-US" altLang="zh-TW" sz="3200">
                    <a:solidFill>
                      <a:schemeClr val="tx1"/>
                    </a:solidFill>
                  </a:rPr>
                  <a:t> </a:t>
                </a:r>
              </a:p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TW" altLang="en-US" sz="3200">
                    <a:solidFill>
                      <a:schemeClr val="tx1"/>
                    </a:solidFill>
                  </a:rPr>
                  <a:t>當中</a:t>
                </a:r>
                <a:r>
                  <a:rPr lang="en-US" altLang="zh-TW" sz="3200" i="1">
                    <a:solidFill>
                      <a:schemeClr val="tx1"/>
                    </a:solidFill>
                  </a:rPr>
                  <a:t>a</a:t>
                </a:r>
                <a:r>
                  <a:rPr lang="zh-TW" altLang="en-US" sz="3200">
                    <a:solidFill>
                      <a:schemeClr val="tx1"/>
                    </a:solidFill>
                  </a:rPr>
                  <a:t>是實部</a:t>
                </a:r>
                <a:r>
                  <a:rPr lang="en-US" altLang="zh-TW" sz="3200">
                    <a:solidFill>
                      <a:schemeClr val="tx1"/>
                    </a:solidFill>
                  </a:rPr>
                  <a:t>,</a:t>
                </a:r>
                <a:r>
                  <a:rPr lang="zh-TW" altLang="en-US" sz="3200"/>
                  <a:t>  </a:t>
                </a:r>
                <a:r>
                  <a:rPr lang="en-US" altLang="zh-TW" sz="3200" i="1">
                    <a:solidFill>
                      <a:schemeClr val="tx1"/>
                    </a:solidFill>
                  </a:rPr>
                  <a:t>b</a:t>
                </a:r>
                <a:r>
                  <a:rPr lang="zh-TW" altLang="en-US" sz="3200">
                    <a:solidFill>
                      <a:schemeClr val="tx1"/>
                    </a:solidFill>
                  </a:rPr>
                  <a:t>是虛部</a:t>
                </a:r>
                <a:r>
                  <a:rPr lang="en-US" altLang="zh-TW" sz="3200">
                    <a:solidFill>
                      <a:schemeClr val="tx1"/>
                    </a:solidFill>
                  </a:rPr>
                  <a:t>,  </a:t>
                </a:r>
                <a:r>
                  <a:rPr lang="en-US" altLang="zh-TW" sz="3200" i="1" err="1">
                    <a:solidFill>
                      <a:schemeClr val="tx1"/>
                    </a:solidFill>
                  </a:rPr>
                  <a:t>i</a:t>
                </a:r>
                <a:r>
                  <a:rPr lang="zh-TW" altLang="en-US" sz="3200">
                    <a:solidFill>
                      <a:schemeClr val="tx1"/>
                    </a:solidFill>
                  </a:rPr>
                  <a:t>是虛數單位</a:t>
                </a:r>
                <a:endParaRPr lang="en-US" altLang="zh-TW" sz="3200">
                  <a:solidFill>
                    <a:schemeClr val="tx1"/>
                  </a:solidFill>
                </a:endParaRPr>
              </a:p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TW" altLang="en-US" sz="3200"/>
                  <a:t>虛數</a:t>
                </a:r>
                <a:r>
                  <a:rPr lang="en-US" altLang="zh-TW" sz="3200" i="1" err="1">
                    <a:solidFill>
                      <a:srgbClr val="FF0000"/>
                    </a:solidFill>
                  </a:rPr>
                  <a:t>i</a:t>
                </a:r>
                <a:r>
                  <a:rPr lang="zh-TW" altLang="en-US" sz="3200"/>
                  <a:t>有時候也會用</a:t>
                </a:r>
                <a:r>
                  <a:rPr lang="en-US" altLang="zh-TW" sz="3200" i="1">
                    <a:solidFill>
                      <a:srgbClr val="FF0000"/>
                    </a:solidFill>
                  </a:rPr>
                  <a:t>j</a:t>
                </a:r>
                <a:r>
                  <a:rPr lang="zh-TW" altLang="en-US" sz="3200"/>
                  <a:t>來表示。</a:t>
                </a:r>
                <a:endParaRPr lang="en-US" altLang="zh-TW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0424141-4223-3651-B00E-6A9DE53FA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35" y="1496756"/>
                <a:ext cx="9513455" cy="3030573"/>
              </a:xfrm>
              <a:prstGeom prst="rect">
                <a:avLst/>
              </a:prstGeom>
              <a:blipFill>
                <a:blip r:embed="rId2"/>
                <a:stretch>
                  <a:fillRect l="-1474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989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29729-A05A-3222-25C0-08A8FF32D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99F0C66-7680-DB75-742B-2D600F91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AB57732-681A-DB48-5DFC-535487DA22DE}"/>
              </a:ext>
            </a:extLst>
          </p:cNvPr>
          <p:cNvSpPr txBox="1"/>
          <p:nvPr/>
        </p:nvSpPr>
        <p:spPr>
          <a:xfrm>
            <a:off x="0" y="409575"/>
            <a:ext cx="12192000" cy="727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i="0">
                <a:effectLst/>
                <a:latin typeface="Roboto" panose="02000000000000000000" pitchFamily="2" charset="0"/>
              </a:rPr>
              <a:t>傅里葉變換</a:t>
            </a:r>
            <a:endParaRPr lang="zh-TW" altLang="en-US" sz="400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018A59D-A21F-4C6F-ACF4-CC31C5197639}"/>
              </a:ext>
            </a:extLst>
          </p:cNvPr>
          <p:cNvSpPr txBox="1"/>
          <p:nvPr/>
        </p:nvSpPr>
        <p:spPr>
          <a:xfrm>
            <a:off x="852678" y="2064758"/>
            <a:ext cx="9976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>
                <a:hlinkClick r:id="rId2"/>
              </a:rPr>
              <a:t>https://youtu.be/spUNpyF58BY?si=VpGsB77yWTGosB2k&amp;t=845</a:t>
            </a:r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E9A2F18-64F3-35CA-854F-55080479BBA1}"/>
              </a:ext>
            </a:extLst>
          </p:cNvPr>
          <p:cNvSpPr txBox="1"/>
          <p:nvPr/>
        </p:nvSpPr>
        <p:spPr>
          <a:xfrm>
            <a:off x="852678" y="1398906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zh-TW" sz="2800" i="0">
                <a:effectLst/>
                <a:latin typeface="Roboto" panose="02000000000000000000" pitchFamily="2" charset="0"/>
              </a:rPr>
              <a:t>14:05 </a:t>
            </a:r>
            <a:r>
              <a:rPr lang="zh-TW" altLang="en-US" sz="2800" i="0">
                <a:effectLst/>
                <a:latin typeface="Roboto" panose="02000000000000000000" pitchFamily="2" charset="0"/>
              </a:rPr>
              <a:t>可視化的傅里葉變換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C78A144-1373-1E86-ED24-D4C86F37E7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775" y="2635876"/>
            <a:ext cx="6326449" cy="381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6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026577D-4DC5-8DB8-558E-EF2BC2346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719A97C-4392-2775-B2AD-171F98A39B7B}"/>
              </a:ext>
            </a:extLst>
          </p:cNvPr>
          <p:cNvSpPr txBox="1"/>
          <p:nvPr/>
        </p:nvSpPr>
        <p:spPr>
          <a:xfrm>
            <a:off x="0" y="243321"/>
            <a:ext cx="12192000" cy="727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i="0" dirty="0">
                <a:effectLst/>
                <a:latin typeface="Roboto" panose="02000000000000000000" pitchFamily="2" charset="0"/>
              </a:rPr>
              <a:t>傅里葉變換 推導</a:t>
            </a:r>
            <a:r>
              <a:rPr lang="en-US" altLang="zh-TW" sz="4000" i="0" dirty="0">
                <a:effectLst/>
                <a:latin typeface="Roboto" panose="02000000000000000000" pitchFamily="2" charset="0"/>
              </a:rPr>
              <a:t>:</a:t>
            </a:r>
            <a:r>
              <a:rPr lang="zh-TW" altLang="en-US" sz="4000" i="0" dirty="0">
                <a:effectLst/>
                <a:latin typeface="Roboto" panose="02000000000000000000" pitchFamily="2" charset="0"/>
              </a:rPr>
              <a:t>傅立葉級數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06535FD-A72A-A5BC-82F2-3391EFDBAA10}"/>
                  </a:ext>
                </a:extLst>
              </p:cNvPr>
              <p:cNvSpPr txBox="1"/>
              <p:nvPr/>
            </p:nvSpPr>
            <p:spPr>
              <a:xfrm>
                <a:off x="877456" y="3228168"/>
                <a:ext cx="5043053" cy="96898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zh-TW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1600" i="1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i="1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TW" altLang="zh-TW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16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sz="16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zh-TW" sz="16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1600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1600"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ω</m:t>
                                      </m:r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1600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1600"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ω</m:t>
                                      </m:r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06535FD-A72A-A5BC-82F2-3391EFDBA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56" y="3228168"/>
                <a:ext cx="5043053" cy="9689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9BA93D9-3A4C-A698-E720-06305FB9AA03}"/>
                  </a:ext>
                </a:extLst>
              </p:cNvPr>
              <p:cNvSpPr txBox="1"/>
              <p:nvPr/>
            </p:nvSpPr>
            <p:spPr>
              <a:xfrm>
                <a:off x="927677" y="4761402"/>
                <a:ext cx="2120324" cy="8125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9BA93D9-3A4C-A698-E720-06305FB9A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77" y="4761402"/>
                <a:ext cx="2120324" cy="8125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59F67B0-2C4E-138C-8C2E-2AB9CA05663D}"/>
                  </a:ext>
                </a:extLst>
              </p:cNvPr>
              <p:cNvSpPr txBox="1"/>
              <p:nvPr/>
            </p:nvSpPr>
            <p:spPr>
              <a:xfrm>
                <a:off x="9319494" y="1754909"/>
                <a:ext cx="1691489" cy="484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dirty="0">
                    <a:latin typeface="+mj-ea"/>
                    <a:ea typeface="+mj-ea"/>
                    <a:cs typeface="Times New Roman" panose="02020603050405020304" pitchFamily="18" charset="0"/>
                  </a:rPr>
                  <a:t>角頻率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80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US" altLang="zh-TW" sz="1800" b="0" i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π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59F67B0-2C4E-138C-8C2E-2AB9CA05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9494" y="1754909"/>
                <a:ext cx="1691489" cy="484043"/>
              </a:xfrm>
              <a:prstGeom prst="rect">
                <a:avLst/>
              </a:prstGeom>
              <a:blipFill>
                <a:blip r:embed="rId4"/>
                <a:stretch>
                  <a:fillRect l="-3971" t="-1266" b="-11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70477353-9FE1-3757-C371-AFAF8571BEB6}"/>
                  </a:ext>
                </a:extLst>
              </p:cNvPr>
              <p:cNvSpPr txBox="1"/>
              <p:nvPr/>
            </p:nvSpPr>
            <p:spPr>
              <a:xfrm>
                <a:off x="4287403" y="4749476"/>
                <a:ext cx="3187125" cy="8363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70477353-9FE1-3757-C371-AFAF8571B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403" y="4749476"/>
                <a:ext cx="3187125" cy="8363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86DBB67-0B6C-F439-2D07-95DFFAFCB07D}"/>
                  </a:ext>
                </a:extLst>
              </p:cNvPr>
              <p:cNvSpPr txBox="1"/>
              <p:nvPr/>
            </p:nvSpPr>
            <p:spPr>
              <a:xfrm>
                <a:off x="8713930" y="4761402"/>
                <a:ext cx="3187125" cy="8125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zh-TW" altLang="zh-TW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TW" altLang="en-US" sz="240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86DBB67-0B6C-F439-2D07-95DFFAFCB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930" y="4761402"/>
                <a:ext cx="3187125" cy="8125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60854539-E3A4-7F04-98C5-D29C451F7757}"/>
              </a:ext>
            </a:extLst>
          </p:cNvPr>
          <p:cNvSpPr txBox="1"/>
          <p:nvPr/>
        </p:nvSpPr>
        <p:spPr>
          <a:xfrm>
            <a:off x="572655" y="5657335"/>
            <a:ext cx="3103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函數在一個週期內的</a:t>
            </a:r>
            <a:r>
              <a:rPr lang="zh-TW" altLang="en-US" dirty="0">
                <a:solidFill>
                  <a:srgbClr val="FF0000"/>
                </a:solidFill>
              </a:rPr>
              <a:t>平均值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0A6C194A-E90A-64B3-9BCC-5FBB19AC4BF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987839" y="3879273"/>
            <a:ext cx="0" cy="8821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圖片 15">
            <a:extLst>
              <a:ext uri="{FF2B5EF4-FFF2-40B4-BE49-F238E27FC236}">
                <a16:creationId xmlns:a16="http://schemas.microsoft.com/office/drawing/2014/main" id="{0AA8B3B7-70FB-28F5-CA51-E93D5C254B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511" y="1302328"/>
            <a:ext cx="3879272" cy="1426379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EA257378-C064-19EB-3958-2B5156C50794}"/>
              </a:ext>
            </a:extLst>
          </p:cNvPr>
          <p:cNvSpPr txBox="1"/>
          <p:nvPr/>
        </p:nvSpPr>
        <p:spPr>
          <a:xfrm>
            <a:off x="4932404" y="1470610"/>
            <a:ext cx="24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>
                <a:solidFill>
                  <a:srgbClr val="FF0000"/>
                </a:solidFill>
              </a:rPr>
              <a:t>f</a:t>
            </a:r>
            <a:endParaRPr lang="zh-TW" altLang="en-US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A8572760-C289-B803-BD5C-BC2038FF6968}"/>
                  </a:ext>
                </a:extLst>
              </p:cNvPr>
              <p:cNvSpPr txBox="1"/>
              <p:nvPr/>
            </p:nvSpPr>
            <p:spPr>
              <a:xfrm>
                <a:off x="4821384" y="1789215"/>
                <a:ext cx="3223490" cy="513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800" i="1" smtClean="0">
                              <a:solidFill>
                                <a:srgbClr val="5757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5757FF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5757FF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zh-TW" altLang="zh-TW" sz="2800" i="1">
                              <a:solidFill>
                                <a:srgbClr val="5757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1800">
                              <a:solidFill>
                                <a:srgbClr val="5757FF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2800" i="1">
                                  <a:solidFill>
                                    <a:srgbClr val="5757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i="1">
                                  <a:solidFill>
                                    <a:srgbClr val="5757FF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1800">
                                  <a:solidFill>
                                    <a:srgbClr val="5757FF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  <m:r>
                                <a:rPr lang="en-US" altLang="zh-TW" sz="1800" i="1">
                                  <a:solidFill>
                                    <a:srgbClr val="5757FF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zh-TW" sz="1800" i="1">
                          <a:solidFill>
                            <a:srgbClr val="5757FF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2800" i="1">
                              <a:solidFill>
                                <a:srgbClr val="5757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5757FF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5757FF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zh-TW" altLang="zh-TW" sz="2800" i="1">
                              <a:solidFill>
                                <a:srgbClr val="5757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1800">
                              <a:solidFill>
                                <a:srgbClr val="5757FF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2800" i="1">
                                  <a:solidFill>
                                    <a:srgbClr val="5757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i="1">
                                  <a:solidFill>
                                    <a:srgbClr val="5757FF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1800">
                                  <a:solidFill>
                                    <a:srgbClr val="5757FF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  <m:r>
                                <a:rPr lang="en-US" altLang="zh-TW" sz="1800" i="1">
                                  <a:solidFill>
                                    <a:srgbClr val="5757FF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>
                  <a:solidFill>
                    <a:srgbClr val="5757FF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A8572760-C289-B803-BD5C-BC2038FF6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384" y="1789215"/>
                <a:ext cx="3223490" cy="513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FC94C76-7976-E41C-143A-3B231B72868D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094183" y="3870036"/>
            <a:ext cx="2786783" cy="8794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C5C3BD3-948A-AC8D-1A22-686FE280D85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553527" y="3870036"/>
            <a:ext cx="5753966" cy="8913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835043E5-0EDE-8286-A9AF-ABD1460FBA9F}"/>
              </a:ext>
            </a:extLst>
          </p:cNvPr>
          <p:cNvSpPr txBox="1"/>
          <p:nvPr/>
        </p:nvSpPr>
        <p:spPr>
          <a:xfrm>
            <a:off x="5232400" y="5640842"/>
            <a:ext cx="1376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cos</a:t>
            </a:r>
            <a:r>
              <a:rPr lang="zh-TW" altLang="en-US" dirty="0">
                <a:solidFill>
                  <a:srgbClr val="FF0000"/>
                </a:solidFill>
              </a:rPr>
              <a:t>項權重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60CB99A-08FE-ED77-553F-3AF17DE13F72}"/>
              </a:ext>
            </a:extLst>
          </p:cNvPr>
          <p:cNvSpPr txBox="1"/>
          <p:nvPr/>
        </p:nvSpPr>
        <p:spPr>
          <a:xfrm>
            <a:off x="9619383" y="5595809"/>
            <a:ext cx="1376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sin</a:t>
            </a:r>
            <a:r>
              <a:rPr lang="zh-TW" altLang="en-US" dirty="0">
                <a:solidFill>
                  <a:srgbClr val="FF0000"/>
                </a:solidFill>
              </a:rPr>
              <a:t>項權重</a:t>
            </a:r>
          </a:p>
        </p:txBody>
      </p:sp>
    </p:spTree>
    <p:extLst>
      <p:ext uri="{BB962C8B-B14F-4D97-AF65-F5344CB8AC3E}">
        <p14:creationId xmlns:p14="http://schemas.microsoft.com/office/powerpoint/2010/main" val="537865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5BB3D09-7E51-4213-C1B5-868C6E48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423B370-8D67-C1C8-6B6C-6CFE491C17BA}"/>
              </a:ext>
            </a:extLst>
          </p:cNvPr>
          <p:cNvSpPr txBox="1"/>
          <p:nvPr/>
        </p:nvSpPr>
        <p:spPr>
          <a:xfrm>
            <a:off x="0" y="40957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/>
              <a:t>目錄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E410145-68BC-5806-CAA6-49DA5DB53E57}"/>
              </a:ext>
            </a:extLst>
          </p:cNvPr>
          <p:cNvGrpSpPr/>
          <p:nvPr/>
        </p:nvGrpSpPr>
        <p:grpSpPr>
          <a:xfrm>
            <a:off x="6142183" y="1625600"/>
            <a:ext cx="5661890" cy="4248727"/>
            <a:chOff x="6225310" y="1662545"/>
            <a:chExt cx="5661890" cy="424872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7FCD3D4-1312-3428-1A4D-054AE20B2D6A}"/>
                </a:ext>
              </a:extLst>
            </p:cNvPr>
            <p:cNvSpPr/>
            <p:nvPr/>
          </p:nvSpPr>
          <p:spPr>
            <a:xfrm>
              <a:off x="6225310" y="1662545"/>
              <a:ext cx="5661890" cy="4248727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4717BED3-A960-3C71-3871-8D41BB3CC3F1}"/>
                </a:ext>
              </a:extLst>
            </p:cNvPr>
            <p:cNvSpPr txBox="1"/>
            <p:nvPr/>
          </p:nvSpPr>
          <p:spPr>
            <a:xfrm>
              <a:off x="6500957" y="2461779"/>
              <a:ext cx="23006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Ø"/>
              </a:pPr>
              <a:r>
                <a:rPr lang="zh-TW" altLang="en-US" sz="2000"/>
                <a:t>理想低通</a:t>
              </a:r>
              <a:endParaRPr lang="en-US" altLang="zh-TW" sz="2000"/>
            </a:p>
            <a:p>
              <a:pPr marL="571500" indent="-571500">
                <a:buFont typeface="Wingdings" panose="05000000000000000000" pitchFamily="2" charset="2"/>
                <a:buChar char="Ø"/>
              </a:pPr>
              <a:r>
                <a:rPr lang="zh-TW" altLang="en-US" sz="2000"/>
                <a:t>巴特沃斯低通</a:t>
              </a:r>
              <a:endParaRPr lang="en-US" altLang="zh-TW" sz="2000"/>
            </a:p>
            <a:p>
              <a:pPr marL="571500" indent="-571500">
                <a:buFont typeface="Wingdings" panose="05000000000000000000" pitchFamily="2" charset="2"/>
                <a:buChar char="Ø"/>
              </a:pPr>
              <a:r>
                <a:rPr lang="zh-TW" altLang="en-US" sz="2000"/>
                <a:t>高斯低通</a:t>
              </a: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224FAE73-60E8-2A49-54BA-4A3804CACD5F}"/>
                </a:ext>
              </a:extLst>
            </p:cNvPr>
            <p:cNvSpPr txBox="1"/>
            <p:nvPr/>
          </p:nvSpPr>
          <p:spPr>
            <a:xfrm>
              <a:off x="9120332" y="2461779"/>
              <a:ext cx="23006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Ø"/>
              </a:pPr>
              <a:r>
                <a:rPr lang="zh-TW" altLang="en-US" sz="2000"/>
                <a:t>理想高通</a:t>
              </a:r>
              <a:endParaRPr lang="en-US" altLang="zh-TW" sz="2000"/>
            </a:p>
            <a:p>
              <a:pPr marL="571500" indent="-571500">
                <a:buFont typeface="Wingdings" panose="05000000000000000000" pitchFamily="2" charset="2"/>
                <a:buChar char="Ø"/>
              </a:pPr>
              <a:r>
                <a:rPr lang="zh-TW" altLang="en-US" sz="2000"/>
                <a:t>巴特沃斯高通</a:t>
              </a:r>
              <a:endParaRPr lang="en-US" altLang="zh-TW" sz="2000"/>
            </a:p>
            <a:p>
              <a:pPr marL="571500" indent="-571500">
                <a:buFont typeface="Wingdings" panose="05000000000000000000" pitchFamily="2" charset="2"/>
                <a:buChar char="Ø"/>
              </a:pPr>
              <a:r>
                <a:rPr lang="zh-TW" altLang="en-US" sz="2000"/>
                <a:t>高斯高通</a:t>
              </a: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581680C7-CE52-5A59-E965-81CD510F34D9}"/>
                </a:ext>
              </a:extLst>
            </p:cNvPr>
            <p:cNvSpPr txBox="1"/>
            <p:nvPr/>
          </p:nvSpPr>
          <p:spPr>
            <a:xfrm>
              <a:off x="6507884" y="4443844"/>
              <a:ext cx="43957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Ø"/>
              </a:pPr>
              <a:r>
                <a:rPr lang="zh-TW" altLang="en-US" sz="2000" dirty="0"/>
                <a:t>選擇性濾波</a:t>
              </a:r>
              <a:endParaRPr lang="en-US" altLang="zh-TW" sz="2000" dirty="0"/>
            </a:p>
            <a:p>
              <a:pPr marL="571500" indent="-571500">
                <a:buFont typeface="Wingdings" panose="05000000000000000000" pitchFamily="2" charset="2"/>
                <a:buChar char="Ø"/>
              </a:pPr>
              <a:r>
                <a:rPr lang="zh-TW" altLang="en-US" sz="2000" dirty="0"/>
                <a:t>同態濾波</a:t>
              </a:r>
              <a:r>
                <a:rPr lang="en-US" altLang="zh-TW" sz="2000" dirty="0"/>
                <a:t>(Homomorphic Filtering)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01C476A7-A635-19B7-181F-7AAE245CAD93}"/>
                </a:ext>
              </a:extLst>
            </p:cNvPr>
            <p:cNvSpPr txBox="1"/>
            <p:nvPr/>
          </p:nvSpPr>
          <p:spPr>
            <a:xfrm>
              <a:off x="6500957" y="198552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>
                  <a:solidFill>
                    <a:srgbClr val="0000FF"/>
                  </a:solidFill>
                </a:rPr>
                <a:t>低通</a:t>
              </a: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DACF8B05-9E7D-EA96-0EC6-FF3450C07DAD}"/>
                </a:ext>
              </a:extLst>
            </p:cNvPr>
            <p:cNvSpPr txBox="1"/>
            <p:nvPr/>
          </p:nvSpPr>
          <p:spPr>
            <a:xfrm>
              <a:off x="9120332" y="198552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>
                  <a:solidFill>
                    <a:srgbClr val="0000FF"/>
                  </a:solidFill>
                </a:rPr>
                <a:t>高通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F9DF133D-C1F7-0566-9BD9-C6004A6B0EE0}"/>
                </a:ext>
              </a:extLst>
            </p:cNvPr>
            <p:cNvSpPr txBox="1"/>
            <p:nvPr/>
          </p:nvSpPr>
          <p:spPr>
            <a:xfrm>
              <a:off x="6536459" y="39104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>
                  <a:solidFill>
                    <a:srgbClr val="0000FF"/>
                  </a:solidFill>
                </a:rPr>
                <a:t>特殊</a:t>
              </a: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F367CB-5695-BE90-005A-3188C03C155E}"/>
              </a:ext>
            </a:extLst>
          </p:cNvPr>
          <p:cNvSpPr txBox="1"/>
          <p:nvPr/>
        </p:nvSpPr>
        <p:spPr>
          <a:xfrm>
            <a:off x="655781" y="1450109"/>
            <a:ext cx="3382657" cy="2221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/>
              <a:t>頻率域基本概念</a:t>
            </a:r>
            <a:endParaRPr lang="en-US" altLang="zh-TW" sz="32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/>
              <a:t>傅立葉變換</a:t>
            </a:r>
            <a:endParaRPr lang="en-US" altLang="zh-TW" sz="32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/>
              <a:t>濾波器應用</a:t>
            </a:r>
          </a:p>
        </p:txBody>
      </p:sp>
    </p:spTree>
    <p:extLst>
      <p:ext uri="{BB962C8B-B14F-4D97-AF65-F5344CB8AC3E}">
        <p14:creationId xmlns:p14="http://schemas.microsoft.com/office/powerpoint/2010/main" val="4153037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32642-E694-1E65-4C61-39B6AE8B5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22168C0-14D2-5CE3-9E6E-568D043F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20</a:t>
            </a:fld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866495B-6B68-94CC-F1E5-6BC5CEBC58D6}"/>
              </a:ext>
            </a:extLst>
          </p:cNvPr>
          <p:cNvSpPr txBox="1"/>
          <p:nvPr/>
        </p:nvSpPr>
        <p:spPr>
          <a:xfrm>
            <a:off x="0" y="243321"/>
            <a:ext cx="12192000" cy="727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i="0" dirty="0">
                <a:effectLst/>
                <a:latin typeface="+mj-lt"/>
                <a:ea typeface="+mj-ea"/>
              </a:rPr>
              <a:t>傅里葉變換 推導</a:t>
            </a:r>
            <a:r>
              <a:rPr lang="en-US" altLang="zh-TW" sz="4000" i="0" dirty="0">
                <a:effectLst/>
                <a:latin typeface="+mj-lt"/>
                <a:ea typeface="+mj-ea"/>
              </a:rPr>
              <a:t>:</a:t>
            </a:r>
            <a:r>
              <a:rPr lang="zh-TW" altLang="en-US" sz="4000" i="0" dirty="0">
                <a:effectLst/>
                <a:latin typeface="+mj-lt"/>
                <a:ea typeface="+mj-ea"/>
              </a:rPr>
              <a:t>使用歐拉公式替換</a:t>
            </a:r>
            <a:r>
              <a:rPr lang="en-US" altLang="zh-TW" sz="4000" i="0" dirty="0">
                <a:effectLst/>
                <a:latin typeface="+mj-lt"/>
                <a:ea typeface="+mj-ea"/>
              </a:rPr>
              <a:t>cos</a:t>
            </a:r>
            <a:r>
              <a:rPr lang="zh-TW" altLang="en-US" sz="4000" i="0" dirty="0">
                <a:effectLst/>
                <a:latin typeface="+mj-lt"/>
                <a:ea typeface="+mj-ea"/>
              </a:rPr>
              <a:t>、</a:t>
            </a:r>
            <a:r>
              <a:rPr lang="en-US" altLang="zh-TW" sz="4000" i="0" dirty="0">
                <a:effectLst/>
                <a:latin typeface="+mj-lt"/>
                <a:ea typeface="+mj-ea"/>
              </a:rPr>
              <a:t>sin</a:t>
            </a:r>
            <a:endParaRPr lang="zh-TW" altLang="en-US" sz="4000" dirty="0">
              <a:latin typeface="+mj-lt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073497E-6053-F78A-63EC-0EDCEB646B17}"/>
                  </a:ext>
                </a:extLst>
              </p:cNvPr>
              <p:cNvSpPr txBox="1"/>
              <p:nvPr/>
            </p:nvSpPr>
            <p:spPr>
              <a:xfrm>
                <a:off x="554183" y="1297769"/>
                <a:ext cx="5430980" cy="96898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zh-TW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1600" i="1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i="1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TW" altLang="zh-TW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16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sz="16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zh-TW" sz="16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1600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1600"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ω</m:t>
                                      </m:r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1600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1600"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ω</m:t>
                                      </m:r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073497E-6053-F78A-63EC-0EDCEB646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3" y="1297769"/>
                <a:ext cx="5430980" cy="9689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5D2F1A3-B14E-3D32-5D38-F8879A8D76A5}"/>
              </a:ext>
            </a:extLst>
          </p:cNvPr>
          <p:cNvCxnSpPr>
            <a:cxnSpLocks/>
          </p:cNvCxnSpPr>
          <p:nvPr/>
        </p:nvCxnSpPr>
        <p:spPr>
          <a:xfrm>
            <a:off x="3685309" y="1921163"/>
            <a:ext cx="0" cy="8035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DBB8287-7C55-A16C-44F6-F1484D689694}"/>
                  </a:ext>
                </a:extLst>
              </p:cNvPr>
              <p:cNvSpPr txBox="1"/>
              <p:nvPr/>
            </p:nvSpPr>
            <p:spPr>
              <a:xfrm>
                <a:off x="1629641" y="2740335"/>
                <a:ext cx="3247158" cy="90467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𝑗𝑛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DBB8287-7C55-A16C-44F6-F1484D689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641" y="2740335"/>
                <a:ext cx="3247158" cy="9046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DFA3A73-DDD0-F428-3792-7A2CB8A06985}"/>
                  </a:ext>
                </a:extLst>
              </p:cNvPr>
              <p:cNvSpPr txBox="1"/>
              <p:nvPr/>
            </p:nvSpPr>
            <p:spPr>
              <a:xfrm>
                <a:off x="5338042" y="2715168"/>
                <a:ext cx="3247158" cy="95500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𝑗𝑛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DFA3A73-DDD0-F428-3792-7A2CB8A06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042" y="2715168"/>
                <a:ext cx="3247158" cy="9550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446A8BE2-DC3E-C88B-B48A-EDC8E6CEF57D}"/>
                  </a:ext>
                </a:extLst>
              </p:cNvPr>
              <p:cNvSpPr txBox="1"/>
              <p:nvPr/>
            </p:nvSpPr>
            <p:spPr>
              <a:xfrm>
                <a:off x="544945" y="4267200"/>
                <a:ext cx="2997167" cy="36933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TW" altLang="en-US" dirty="0"/>
                  <a:t>換掉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cos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TW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TW" altLang="en-US" dirty="0"/>
                  <a:t>、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𝑠𝑖𝑛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TW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446A8BE2-DC3E-C88B-B48A-EDC8E6CE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45" y="4267200"/>
                <a:ext cx="2997167" cy="369332"/>
              </a:xfrm>
              <a:prstGeom prst="rect">
                <a:avLst/>
              </a:prstGeom>
              <a:blipFill>
                <a:blip r:embed="rId5"/>
                <a:stretch>
                  <a:fillRect l="-1220" t="-6557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1BA4DCE9-6E2D-F5AD-754B-67B5B64FFBD5}"/>
                  </a:ext>
                </a:extLst>
              </p:cNvPr>
              <p:cNvSpPr txBox="1"/>
              <p:nvPr/>
            </p:nvSpPr>
            <p:spPr>
              <a:xfrm>
                <a:off x="581888" y="4890716"/>
                <a:ext cx="9772074" cy="93153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TW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zh-TW" sz="20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altLang="zh-TW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TW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𝑗𝑛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zh-TW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𝑗𝑛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altLang="zh-TW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altLang="zh-TW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TW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𝑗𝑛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TW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𝑗𝑛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1BA4DCE9-6E2D-F5AD-754B-67B5B64FF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88" y="4890716"/>
                <a:ext cx="9772074" cy="9315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9F7A234-82C9-8086-99DF-A03F86490EAD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098472" y="1948873"/>
            <a:ext cx="1863149" cy="7662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05BC3E70-5333-4399-2C82-B120CA0F5B84}"/>
              </a:ext>
            </a:extLst>
          </p:cNvPr>
          <p:cNvCxnSpPr>
            <a:cxnSpLocks/>
          </p:cNvCxnSpPr>
          <p:nvPr/>
        </p:nvCxnSpPr>
        <p:spPr>
          <a:xfrm>
            <a:off x="3685307" y="3657600"/>
            <a:ext cx="0" cy="12561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2266C63C-97C9-09DC-D9B1-C141C5FED7E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086763" y="3670173"/>
            <a:ext cx="874858" cy="123433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5BF89E23-61D2-0F9B-D1A4-52BBF890DB83}"/>
              </a:ext>
            </a:extLst>
          </p:cNvPr>
          <p:cNvSpPr txBox="1"/>
          <p:nvPr/>
        </p:nvSpPr>
        <p:spPr>
          <a:xfrm>
            <a:off x="6289963" y="2068946"/>
            <a:ext cx="439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複數形式，怎麼變的 下一頁投影片有補充</a:t>
            </a:r>
          </a:p>
        </p:txBody>
      </p:sp>
    </p:spTree>
    <p:extLst>
      <p:ext uri="{BB962C8B-B14F-4D97-AF65-F5344CB8AC3E}">
        <p14:creationId xmlns:p14="http://schemas.microsoft.com/office/powerpoint/2010/main" val="261697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7BE6150-446B-4FB6-6883-4C71410CE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21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A20EDB1-FD78-BE2C-5DE9-2B502BF65BBE}"/>
                  </a:ext>
                </a:extLst>
              </p:cNvPr>
              <p:cNvSpPr txBox="1"/>
              <p:nvPr/>
            </p:nvSpPr>
            <p:spPr>
              <a:xfrm>
                <a:off x="1551264" y="4778141"/>
                <a:ext cx="3247158" cy="90787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sup>
                          </m:sSup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A20EDB1-FD78-BE2C-5DE9-2B502BF65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264" y="4778141"/>
                <a:ext cx="3247158" cy="9078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6C705277-85F6-68AB-7D49-3A911663B9E8}"/>
                  </a:ext>
                </a:extLst>
              </p:cNvPr>
              <p:cNvSpPr txBox="1"/>
              <p:nvPr/>
            </p:nvSpPr>
            <p:spPr>
              <a:xfrm>
                <a:off x="7166843" y="4761681"/>
                <a:ext cx="3247158" cy="95821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sup>
                          </m:sSup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6C705277-85F6-68AB-7D49-3A911663B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843" y="4761681"/>
                <a:ext cx="3247158" cy="9582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3A26AE32-F8A5-8620-6A2B-BA64D10A8313}"/>
              </a:ext>
            </a:extLst>
          </p:cNvPr>
          <p:cNvSpPr txBox="1"/>
          <p:nvPr/>
        </p:nvSpPr>
        <p:spPr>
          <a:xfrm>
            <a:off x="0" y="243321"/>
            <a:ext cx="12192000" cy="727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rgbClr val="FF0000"/>
                </a:solidFill>
                <a:latin typeface="+mj-lt"/>
                <a:ea typeface="+mj-ea"/>
              </a:rPr>
              <a:t>cos</a:t>
            </a:r>
            <a:r>
              <a:rPr lang="zh-TW" altLang="en-US" sz="4000" dirty="0">
                <a:solidFill>
                  <a:srgbClr val="FF0000"/>
                </a:solidFill>
                <a:latin typeface="+mj-lt"/>
                <a:ea typeface="+mj-ea"/>
              </a:rPr>
              <a:t>、</a:t>
            </a:r>
            <a:r>
              <a:rPr lang="en-US" altLang="zh-TW" sz="4000" dirty="0">
                <a:solidFill>
                  <a:srgbClr val="FF0000"/>
                </a:solidFill>
                <a:latin typeface="+mj-lt"/>
                <a:ea typeface="+mj-ea"/>
              </a:rPr>
              <a:t>sin </a:t>
            </a:r>
            <a:r>
              <a:rPr lang="zh-TW" altLang="en-US" sz="4000" dirty="0">
                <a:solidFill>
                  <a:srgbClr val="FF0000"/>
                </a:solidFill>
                <a:latin typeface="+mj-lt"/>
                <a:ea typeface="+mj-ea"/>
              </a:rPr>
              <a:t>複數形式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9969A5BA-A52B-612E-A218-7CD82111856F}"/>
                  </a:ext>
                </a:extLst>
              </p:cNvPr>
              <p:cNvSpPr txBox="1"/>
              <p:nvPr/>
            </p:nvSpPr>
            <p:spPr>
              <a:xfrm>
                <a:off x="1576251" y="1580137"/>
                <a:ext cx="3405052" cy="477888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θ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𝑗</m:t>
                      </m:r>
                      <m:func>
                        <m:func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9969A5BA-A52B-612E-A218-7CD821118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251" y="1580137"/>
                <a:ext cx="3405052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122EBA21-8B03-CD81-02A5-20FB2E79C340}"/>
                  </a:ext>
                </a:extLst>
              </p:cNvPr>
              <p:cNvSpPr txBox="1"/>
              <p:nvPr/>
            </p:nvSpPr>
            <p:spPr>
              <a:xfrm>
                <a:off x="1554480" y="2255052"/>
                <a:ext cx="3405052" cy="477888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θ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𝑗</m:t>
                      </m:r>
                      <m:func>
                        <m:func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122EBA21-8B03-CD81-02A5-20FB2E79C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480" y="2255052"/>
                <a:ext cx="3405052" cy="477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A2EC29F-C68E-F7A3-3E0B-1A99E3278D22}"/>
                  </a:ext>
                </a:extLst>
              </p:cNvPr>
              <p:cNvSpPr txBox="1"/>
              <p:nvPr/>
            </p:nvSpPr>
            <p:spPr>
              <a:xfrm>
                <a:off x="1554479" y="2969154"/>
                <a:ext cx="4654733" cy="847220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θ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θ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𝑗</m:t>
                      </m:r>
                      <m:func>
                        <m:func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                      +</m:t>
                      </m:r>
                      <m:func>
                        <m:func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𝑗</m:t>
                      </m:r>
                      <m:func>
                        <m:func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A2EC29F-C68E-F7A3-3E0B-1A99E3278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479" y="2969154"/>
                <a:ext cx="4654733" cy="847220"/>
              </a:xfrm>
              <a:prstGeom prst="rect">
                <a:avLst/>
              </a:prstGeom>
              <a:blipFill>
                <a:blip r:embed="rId6"/>
                <a:stretch>
                  <a:fillRect b="-100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BB010E4-0C60-7000-455A-12A3CB619A9D}"/>
                  </a:ext>
                </a:extLst>
              </p:cNvPr>
              <p:cNvSpPr txBox="1"/>
              <p:nvPr/>
            </p:nvSpPr>
            <p:spPr>
              <a:xfrm>
                <a:off x="1567541" y="4044662"/>
                <a:ext cx="3222173" cy="477888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θ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θ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BB010E4-0C60-7000-455A-12A3CB619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541" y="4044662"/>
                <a:ext cx="3222173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E6B5BDD-E10E-9085-31D2-2B16F9DE8B07}"/>
              </a:ext>
            </a:extLst>
          </p:cNvPr>
          <p:cNvCxnSpPr>
            <a:cxnSpLocks/>
          </p:cNvCxnSpPr>
          <p:nvPr/>
        </p:nvCxnSpPr>
        <p:spPr>
          <a:xfrm flipV="1">
            <a:off x="4589419" y="3021874"/>
            <a:ext cx="1410789" cy="3831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8BBB567-AE6B-F7DA-7C97-8166F9D32BA9}"/>
              </a:ext>
            </a:extLst>
          </p:cNvPr>
          <p:cNvCxnSpPr>
            <a:cxnSpLocks/>
          </p:cNvCxnSpPr>
          <p:nvPr/>
        </p:nvCxnSpPr>
        <p:spPr>
          <a:xfrm flipV="1">
            <a:off x="4558939" y="3409406"/>
            <a:ext cx="1410789" cy="3831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D4DC6231-5136-311D-14B4-EF48E248D699}"/>
                  </a:ext>
                </a:extLst>
              </p:cNvPr>
              <p:cNvSpPr txBox="1"/>
              <p:nvPr/>
            </p:nvSpPr>
            <p:spPr>
              <a:xfrm>
                <a:off x="7171509" y="1567074"/>
                <a:ext cx="3405052" cy="477888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θ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𝑗</m:t>
                      </m:r>
                      <m:func>
                        <m:func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D4DC6231-5136-311D-14B4-EF48E248D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509" y="1567074"/>
                <a:ext cx="3405052" cy="477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FA673842-832F-ECAA-EC8F-7E66C00FEA65}"/>
                  </a:ext>
                </a:extLst>
              </p:cNvPr>
              <p:cNvSpPr txBox="1"/>
              <p:nvPr/>
            </p:nvSpPr>
            <p:spPr>
              <a:xfrm>
                <a:off x="7149738" y="2241989"/>
                <a:ext cx="3405052" cy="477888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θ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𝑗</m:t>
                      </m:r>
                      <m:func>
                        <m:func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FA673842-832F-ECAA-EC8F-7E66C00FE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738" y="2241989"/>
                <a:ext cx="3405052" cy="477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0AA207E-5712-1A59-B55E-D17F3D2008D6}"/>
                  </a:ext>
                </a:extLst>
              </p:cNvPr>
              <p:cNvSpPr txBox="1"/>
              <p:nvPr/>
            </p:nvSpPr>
            <p:spPr>
              <a:xfrm>
                <a:off x="7149737" y="2956091"/>
                <a:ext cx="4654733" cy="847220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θ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θ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𝑗</m:t>
                      </m:r>
                      <m:func>
                        <m:func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𝑗</m:t>
                      </m:r>
                      <m:func>
                        <m:func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0AA207E-5712-1A59-B55E-D17F3D200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737" y="2956091"/>
                <a:ext cx="4654733" cy="847220"/>
              </a:xfrm>
              <a:prstGeom prst="rect">
                <a:avLst/>
              </a:prstGeom>
              <a:blipFill>
                <a:blip r:embed="rId10"/>
                <a:stretch>
                  <a:fillRect b="-93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15CB7FF-D108-5CEB-DE39-91D31D42C96D}"/>
                  </a:ext>
                </a:extLst>
              </p:cNvPr>
              <p:cNvSpPr txBox="1"/>
              <p:nvPr/>
            </p:nvSpPr>
            <p:spPr>
              <a:xfrm>
                <a:off x="7162799" y="4031599"/>
                <a:ext cx="3222173" cy="477888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θ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θ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𝑗</m:t>
                      </m:r>
                      <m:func>
                        <m:func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15CB7FF-D108-5CEB-DE39-91D31D42C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799" y="4031599"/>
                <a:ext cx="3222173" cy="4778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0520688-2E1D-2225-746F-25A552AC26A5}"/>
              </a:ext>
            </a:extLst>
          </p:cNvPr>
          <p:cNvCxnSpPr>
            <a:cxnSpLocks/>
          </p:cNvCxnSpPr>
          <p:nvPr/>
        </p:nvCxnSpPr>
        <p:spPr>
          <a:xfrm flipV="1">
            <a:off x="8939351" y="3008811"/>
            <a:ext cx="1410789" cy="3831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A583536F-400C-8456-B755-88AC82BB8131}"/>
              </a:ext>
            </a:extLst>
          </p:cNvPr>
          <p:cNvCxnSpPr>
            <a:cxnSpLocks/>
          </p:cNvCxnSpPr>
          <p:nvPr/>
        </p:nvCxnSpPr>
        <p:spPr>
          <a:xfrm flipV="1">
            <a:off x="8908871" y="3396343"/>
            <a:ext cx="1410789" cy="3831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E740462-6BDF-3277-7467-B596001FCF12}"/>
              </a:ext>
            </a:extLst>
          </p:cNvPr>
          <p:cNvSpPr txBox="1"/>
          <p:nvPr/>
        </p:nvSpPr>
        <p:spPr>
          <a:xfrm>
            <a:off x="5094515" y="146304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</a:rPr>
              <a:t>歐拉公式</a:t>
            </a:r>
            <a:endParaRPr lang="en-US" altLang="zh-TW" dirty="0">
              <a:solidFill>
                <a:srgbClr val="FF0000"/>
              </a:solidFill>
            </a:endParaRPr>
          </a:p>
          <a:p>
            <a:pPr algn="ctr"/>
            <a:r>
              <a:rPr lang="zh-TW" altLang="en-US" dirty="0">
                <a:solidFill>
                  <a:srgbClr val="FF0000"/>
                </a:solidFill>
              </a:rPr>
              <a:t>下一頁有推導</a:t>
            </a:r>
          </a:p>
        </p:txBody>
      </p:sp>
    </p:spTree>
    <p:extLst>
      <p:ext uri="{BB962C8B-B14F-4D97-AF65-F5344CB8AC3E}">
        <p14:creationId xmlns:p14="http://schemas.microsoft.com/office/powerpoint/2010/main" val="4051163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FCE64B2-04C8-6FB9-C59F-2AE15010E949}"/>
              </a:ext>
            </a:extLst>
          </p:cNvPr>
          <p:cNvSpPr/>
          <p:nvPr/>
        </p:nvSpPr>
        <p:spPr>
          <a:xfrm>
            <a:off x="3058968" y="5975927"/>
            <a:ext cx="2872509" cy="7204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206B7C-CA7C-ABD7-5D32-3842B8881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A0E6ED4-114C-359E-B94B-6002744BC870}"/>
              </a:ext>
            </a:extLst>
          </p:cNvPr>
          <p:cNvSpPr txBox="1"/>
          <p:nvPr/>
        </p:nvSpPr>
        <p:spPr>
          <a:xfrm>
            <a:off x="0" y="305072"/>
            <a:ext cx="12192000" cy="727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rgbClr val="FF0000"/>
                </a:solidFill>
              </a:rPr>
              <a:t>補充</a:t>
            </a:r>
            <a:r>
              <a:rPr lang="en-US" altLang="zh-TW" sz="4000" dirty="0">
                <a:solidFill>
                  <a:srgbClr val="FF0000"/>
                </a:solidFill>
              </a:rPr>
              <a:t>:</a:t>
            </a:r>
            <a:r>
              <a:rPr lang="zh-TW" altLang="en-US" sz="4000" dirty="0">
                <a:solidFill>
                  <a:srgbClr val="FF0000"/>
                </a:solidFill>
              </a:rPr>
              <a:t>歐拉公式</a:t>
            </a:r>
            <a:r>
              <a:rPr lang="en-US" altLang="zh-TW" sz="4000" dirty="0">
                <a:solidFill>
                  <a:srgbClr val="FF0000"/>
                </a:solidFill>
              </a:rPr>
              <a:t>(Euler's formula)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9289BE79-AB23-2368-76C3-BDC3F1E4903E}"/>
                  </a:ext>
                </a:extLst>
              </p:cNvPr>
              <p:cNvSpPr txBox="1"/>
              <p:nvPr/>
            </p:nvSpPr>
            <p:spPr>
              <a:xfrm>
                <a:off x="339634" y="1327589"/>
                <a:ext cx="4929052" cy="606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TW" sz="3200">
                              <a:latin typeface="Cambria Math" panose="02040503050406030204" pitchFamily="18" charset="0"/>
                            </a:rPr>
                            <m:t>θ</m:t>
                          </m:r>
                        </m:sup>
                      </m:sSup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zh-TW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32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𝑗</m:t>
                      </m:r>
                      <m:func>
                        <m:funcPr>
                          <m:ctrlPr>
                            <a:rPr lang="zh-TW" altLang="zh-TW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32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9289BE79-AB23-2368-76C3-BDC3F1E49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34" y="1327589"/>
                <a:ext cx="4929052" cy="6065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EDECF4FC-8CB7-FEA6-DC4F-1DD43E0E5C1C}"/>
              </a:ext>
            </a:extLst>
          </p:cNvPr>
          <p:cNvSpPr txBox="1"/>
          <p:nvPr/>
        </p:nvSpPr>
        <p:spPr>
          <a:xfrm>
            <a:off x="5449455" y="1413164"/>
            <a:ext cx="6336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/>
              <a:t>為甚麼會等於</a:t>
            </a:r>
            <a:r>
              <a:rPr lang="en-US" altLang="zh-TW" sz="2800"/>
              <a:t>?</a:t>
            </a:r>
            <a:r>
              <a:rPr lang="zh-TW" altLang="en-US" sz="2800"/>
              <a:t> 為甚麼他可以表示頻率</a:t>
            </a:r>
            <a:r>
              <a:rPr lang="en-US" altLang="zh-TW" sz="2800"/>
              <a:t>?</a:t>
            </a:r>
            <a:endParaRPr lang="zh-TW" altLang="en-US" sz="280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D149E39-3B18-FE13-C9AD-98CA9DE5FBFE}"/>
              </a:ext>
            </a:extLst>
          </p:cNvPr>
          <p:cNvSpPr txBox="1"/>
          <p:nvPr/>
        </p:nvSpPr>
        <p:spPr>
          <a:xfrm>
            <a:off x="508000" y="2484582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根據泰勒展開</a:t>
            </a:r>
            <a:r>
              <a:rPr lang="en-US" altLang="zh-TW" sz="240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C407E27-4042-E528-43AC-453DEE4B3C5B}"/>
                  </a:ext>
                </a:extLst>
              </p:cNvPr>
              <p:cNvSpPr txBox="1"/>
              <p:nvPr/>
            </p:nvSpPr>
            <p:spPr>
              <a:xfrm>
                <a:off x="2018723" y="3311646"/>
                <a:ext cx="6096000" cy="724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p>
                      </m:sSup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4!</m:t>
                              </m:r>
                            </m:den>
                          </m:f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−…</m:t>
                          </m:r>
                        </m:e>
                      </m:d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5!</m:t>
                              </m:r>
                            </m:den>
                          </m:f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−…</m:t>
                          </m:r>
                        </m:e>
                      </m:d>
                    </m:oMath>
                  </m:oMathPara>
                </a14:m>
                <a:endParaRPr lang="zh-TW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C407E27-4042-E528-43AC-453DEE4B3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723" y="3311646"/>
                <a:ext cx="6096000" cy="7242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D706CDA-7D77-AE0F-785D-B1BF1AD2A66B}"/>
                  </a:ext>
                </a:extLst>
              </p:cNvPr>
              <p:cNvSpPr txBox="1"/>
              <p:nvPr/>
            </p:nvSpPr>
            <p:spPr>
              <a:xfrm>
                <a:off x="2583873" y="2359101"/>
                <a:ext cx="3724564" cy="6481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TW" sz="1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θ</m:t>
                          </m:r>
                        </m:sup>
                      </m:sSup>
                      <m:r>
                        <a:rPr lang="en-US" altLang="zh-TW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=1+</m:t>
                      </m:r>
                      <m:f>
                        <m:fPr>
                          <m:ctrlPr>
                            <a:rPr lang="zh-TW" altLang="zh-TW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TW" sz="1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1!</m:t>
                          </m:r>
                        </m:den>
                      </m:f>
                      <m:r>
                        <a:rPr lang="en-US" altLang="zh-TW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TW" altLang="zh-TW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zh-TW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18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altLang="zh-TW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TW" altLang="zh-TW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zh-TW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18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altLang="zh-TW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zh-TW" altLang="zh-TW" sz="18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D706CDA-7D77-AE0F-785D-B1BF1AD2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873" y="2359101"/>
                <a:ext cx="3724564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F3565D3-5DAB-50A5-10C5-A38534B2E40A}"/>
                  </a:ext>
                </a:extLst>
              </p:cNvPr>
              <p:cNvSpPr txBox="1"/>
              <p:nvPr/>
            </p:nvSpPr>
            <p:spPr>
              <a:xfrm>
                <a:off x="1041401" y="3516652"/>
                <a:ext cx="1184564" cy="40197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F3565D3-5DAB-50A5-10C5-A38534B2E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01" y="3516652"/>
                <a:ext cx="1184564" cy="401970"/>
              </a:xfrm>
              <a:prstGeom prst="rect">
                <a:avLst/>
              </a:prstGeom>
              <a:blipFill>
                <a:blip r:embed="rId5"/>
                <a:stretch>
                  <a:fillRect b="-1176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55973495-3F75-7D03-FCA6-0A400FFD779A}"/>
              </a:ext>
            </a:extLst>
          </p:cNvPr>
          <p:cNvSpPr txBox="1"/>
          <p:nvPr/>
        </p:nvSpPr>
        <p:spPr>
          <a:xfrm>
            <a:off x="6086763" y="4710546"/>
            <a:ext cx="5168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為甚麼</a:t>
            </a:r>
            <a:r>
              <a:rPr lang="en-US" altLang="zh-TW" sz="2400"/>
              <a:t>cos</a:t>
            </a:r>
            <a:r>
              <a:rPr lang="zh-TW" altLang="en-US" sz="2400"/>
              <a:t>、</a:t>
            </a:r>
            <a:r>
              <a:rPr lang="en-US" altLang="zh-TW" sz="2400"/>
              <a:t>sin</a:t>
            </a:r>
            <a:r>
              <a:rPr lang="zh-TW" altLang="en-US" sz="2400"/>
              <a:t>可以寫成這樣</a:t>
            </a:r>
            <a:r>
              <a:rPr lang="en-US" altLang="zh-TW" sz="2400"/>
              <a:t>?</a:t>
            </a:r>
            <a:r>
              <a:rPr lang="zh-TW" altLang="en-US" sz="2400"/>
              <a:t> 下一頁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73D517F8-D8E0-2951-CB5B-A85531998537}"/>
                  </a:ext>
                </a:extLst>
              </p:cNvPr>
              <p:cNvSpPr txBox="1"/>
              <p:nvPr/>
            </p:nvSpPr>
            <p:spPr>
              <a:xfrm>
                <a:off x="3049731" y="6114532"/>
                <a:ext cx="2941781" cy="409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θ</m:t>
                          </m:r>
                        </m:sup>
                      </m:sSup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𝑗</m:t>
                      </m:r>
                      <m:func>
                        <m:func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73D517F8-D8E0-2951-CB5B-A85531998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731" y="6114532"/>
                <a:ext cx="2941781" cy="409023"/>
              </a:xfrm>
              <a:prstGeom prst="rect">
                <a:avLst/>
              </a:prstGeom>
              <a:blipFill>
                <a:blip r:embed="rId6"/>
                <a:stretch>
                  <a:fillRect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9626A65A-A8F3-748C-39D0-343094B5A926}"/>
                  </a:ext>
                </a:extLst>
              </p:cNvPr>
              <p:cNvSpPr txBox="1"/>
              <p:nvPr/>
            </p:nvSpPr>
            <p:spPr>
              <a:xfrm>
                <a:off x="1764146" y="5962134"/>
                <a:ext cx="120072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600" i="1" smtClean="0">
                          <a:latin typeface="Cambria Math" panose="02040503050406030204" pitchFamily="18" charset="0"/>
                        </a:rPr>
                        <m:t>整合</m:t>
                      </m:r>
                    </m:oMath>
                  </m:oMathPara>
                </a14:m>
                <a:endParaRPr lang="zh-TW" altLang="en-US" sz="360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9626A65A-A8F3-748C-39D0-343094B5A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146" y="5962134"/>
                <a:ext cx="120072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FA2A738-660D-0AA0-91C1-2355FC2327C5}"/>
                  </a:ext>
                </a:extLst>
              </p:cNvPr>
              <p:cNvSpPr txBox="1"/>
              <p:nvPr/>
            </p:nvSpPr>
            <p:spPr>
              <a:xfrm>
                <a:off x="2940916" y="4370251"/>
                <a:ext cx="3048000" cy="646331"/>
              </a:xfrm>
              <a:prstGeom prst="rect">
                <a:avLst/>
              </a:prstGeom>
              <a:solidFill>
                <a:srgbClr val="FDEFE7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4!</m:t>
                          </m:r>
                        </m:den>
                      </m:f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−…</m:t>
                      </m:r>
                    </m:oMath>
                  </m:oMathPara>
                </a14:m>
                <a:endParaRPr lang="en-US" altLang="zh-TW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FA2A738-660D-0AA0-91C1-2355FC232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916" y="4370251"/>
                <a:ext cx="3048000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40CDEF8-3D57-ECE4-C6DF-FA0AFE6EEF36}"/>
                  </a:ext>
                </a:extLst>
              </p:cNvPr>
              <p:cNvSpPr txBox="1"/>
              <p:nvPr/>
            </p:nvSpPr>
            <p:spPr>
              <a:xfrm>
                <a:off x="2971800" y="5169874"/>
                <a:ext cx="3048000" cy="652102"/>
              </a:xfrm>
              <a:prstGeom prst="rect">
                <a:avLst/>
              </a:prstGeom>
              <a:solidFill>
                <a:srgbClr val="FDEFE7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−…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40CDEF8-3D57-ECE4-C6DF-FA0AFE6EE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5169874"/>
                <a:ext cx="3048000" cy="6521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5611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3CBFCA2-8B9A-F01C-CFD9-F788F8CDE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23</a:t>
            </a:fld>
            <a:endParaRPr lang="zh-TW" altLang="en-US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A4655F5-665A-4BF2-F599-9C382416D280}"/>
              </a:ext>
            </a:extLst>
          </p:cNvPr>
          <p:cNvGrpSpPr/>
          <p:nvPr/>
        </p:nvGrpSpPr>
        <p:grpSpPr>
          <a:xfrm>
            <a:off x="8296275" y="695325"/>
            <a:ext cx="3829050" cy="2303093"/>
            <a:chOff x="8362950" y="476250"/>
            <a:chExt cx="3829050" cy="230309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691A34E-9F3F-19B7-A2D4-4E6590BB0A45}"/>
                </a:ext>
              </a:extLst>
            </p:cNvPr>
            <p:cNvSpPr/>
            <p:nvPr/>
          </p:nvSpPr>
          <p:spPr>
            <a:xfrm>
              <a:off x="8362950" y="476250"/>
              <a:ext cx="3762375" cy="227647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字方塊 3">
                  <a:extLst>
                    <a:ext uri="{FF2B5EF4-FFF2-40B4-BE49-F238E27FC236}">
                      <a16:creationId xmlns:a16="http://schemas.microsoft.com/office/drawing/2014/main" id="{4D4E90D5-3350-C419-0E1E-C1E94E08C99C}"/>
                    </a:ext>
                  </a:extLst>
                </p:cNvPr>
                <p:cNvSpPr txBox="1"/>
                <p:nvPr/>
              </p:nvSpPr>
              <p:spPr>
                <a:xfrm>
                  <a:off x="8510153" y="552645"/>
                  <a:ext cx="2927927" cy="22194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1800" i="1" kern="100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800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zh-TW" altLang="zh-TW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1800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zh-TW" altLang="zh-TW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800" kern="100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zh-TW" altLang="zh-TW" sz="1800" kern="100">
                    <a:effectLst/>
                    <a:latin typeface="Aptos" panose="020B0004020202020204" pitchFamily="34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1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TW" altLang="zh-TW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TW" sz="18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zh-TW" altLang="zh-TW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800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=−</m:t>
                        </m:r>
                        <m:func>
                          <m:funcPr>
                            <m:ctrlPr>
                              <a:rPr lang="zh-TW" altLang="zh-TW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1800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zh-TW" altLang="zh-TW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800" kern="100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zh-TW" altLang="zh-TW" sz="1800" kern="100">
                    <a:effectLst/>
                    <a:latin typeface="Aptos" panose="020B0004020202020204" pitchFamily="34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1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TW" altLang="zh-TW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TW" sz="18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zh-TW" altLang="zh-TW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800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=−</m:t>
                        </m:r>
                        <m:func>
                          <m:funcPr>
                            <m:ctrlPr>
                              <a:rPr lang="zh-TW" altLang="zh-TW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1800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zh-TW" altLang="zh-TW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800" kern="100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zh-TW" altLang="zh-TW" sz="1800" kern="100">
                    <a:effectLst/>
                    <a:latin typeface="Aptos" panose="020B0004020202020204" pitchFamily="34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1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TW" altLang="zh-TW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TW" sz="18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′′′</m:t>
                            </m:r>
                          </m:sup>
                        </m:sSup>
                        <m:d>
                          <m:dPr>
                            <m:ctrlPr>
                              <a:rPr lang="zh-TW" altLang="zh-TW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800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zh-TW" altLang="zh-TW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1800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zh-TW" altLang="zh-TW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800" kern="100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zh-TW" altLang="zh-TW" sz="1800" kern="100">
                    <a:effectLst/>
                    <a:latin typeface="Aptos" panose="020B0004020202020204" pitchFamily="34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1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TW" altLang="zh-TW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p>
                            <m:d>
                              <m:dPr>
                                <m:ctrlPr>
                                  <a:rPr lang="zh-TW" altLang="zh-TW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800" i="1" kern="100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zh-TW" altLang="zh-TW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800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zh-TW" altLang="zh-TW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1800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zh-TW" altLang="zh-TW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800" kern="100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zh-TW" altLang="zh-TW" sz="1800" kern="100">
                    <a:effectLst/>
                    <a:latin typeface="Aptos" panose="020B0004020202020204" pitchFamily="34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" name="文字方塊 3">
                  <a:extLst>
                    <a:ext uri="{FF2B5EF4-FFF2-40B4-BE49-F238E27FC236}">
                      <a16:creationId xmlns:a16="http://schemas.microsoft.com/office/drawing/2014/main" id="{4D4E90D5-3350-C419-0E1E-C1E94E08C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0153" y="552645"/>
                  <a:ext cx="2927927" cy="22194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B999E4D1-E14E-E5BF-7B53-86C681321308}"/>
                    </a:ext>
                  </a:extLst>
                </p:cNvPr>
                <p:cNvSpPr txBox="1"/>
                <p:nvPr/>
              </p:nvSpPr>
              <p:spPr>
                <a:xfrm>
                  <a:off x="10688493" y="548027"/>
                  <a:ext cx="1503507" cy="22313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1800" i="1" kern="100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zh-TW" sz="1800" kern="100">
                    <a:effectLst/>
                    <a:latin typeface="Aptos" panose="020B0004020202020204" pitchFamily="34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1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TW" altLang="zh-TW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TW" sz="18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zh-TW" altLang="zh-TW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</m:t>
                        </m:r>
                      </m:oMath>
                    </m:oMathPara>
                  </a14:m>
                  <a:endParaRPr lang="zh-TW" altLang="zh-TW" sz="1800" kern="100">
                    <a:effectLst/>
                    <a:latin typeface="Aptos" panose="020B0004020202020204" pitchFamily="34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1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TW" altLang="zh-TW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TW" sz="18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zh-TW" altLang="zh-TW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=−</m:t>
                        </m:r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altLang="zh-TW" i="1" kern="100">
                    <a:latin typeface="Cambria Math" panose="020405030504060302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1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TW" altLang="zh-TW" sz="1800" i="1" kern="10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TW" sz="18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′</m:t>
                            </m:r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′</m:t>
                            </m:r>
                            <m:r>
                              <a:rPr lang="en-US" altLang="zh-TW" sz="18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zh-TW" altLang="zh-TW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</m:t>
                        </m:r>
                      </m:oMath>
                    </m:oMathPara>
                  </a14:m>
                  <a:endParaRPr lang="zh-TW" altLang="zh-TW" sz="1800" kern="100">
                    <a:effectLst/>
                    <a:latin typeface="Aptos" panose="020B0004020202020204" pitchFamily="34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1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TW" altLang="zh-TW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p>
                            <m:d>
                              <m:dPr>
                                <m:ctrlPr>
                                  <a:rPr lang="zh-TW" altLang="zh-TW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800" i="1" kern="100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zh-TW" altLang="zh-TW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zh-TW" sz="1800" kern="100">
                    <a:effectLst/>
                    <a:latin typeface="Aptos" panose="020B0004020202020204" pitchFamily="34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B999E4D1-E14E-E5BF-7B53-86C6813213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8493" y="548027"/>
                  <a:ext cx="1503507" cy="223131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箭號: 向右 5">
              <a:extLst>
                <a:ext uri="{FF2B5EF4-FFF2-40B4-BE49-F238E27FC236}">
                  <a16:creationId xmlns:a16="http://schemas.microsoft.com/office/drawing/2014/main" id="{2A911C3D-2AD4-EBAA-04A8-001571D7A69D}"/>
                </a:ext>
              </a:extLst>
            </p:cNvPr>
            <p:cNvSpPr/>
            <p:nvPr/>
          </p:nvSpPr>
          <p:spPr>
            <a:xfrm>
              <a:off x="10381673" y="1282411"/>
              <a:ext cx="324427" cy="618836"/>
            </a:xfrm>
            <a:prstGeom prst="rightArrow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C0183A16-CF30-BCB1-CB33-9FC259DB55BA}"/>
              </a:ext>
            </a:extLst>
          </p:cNvPr>
          <p:cNvSpPr txBox="1"/>
          <p:nvPr/>
        </p:nvSpPr>
        <p:spPr>
          <a:xfrm>
            <a:off x="1025235" y="3331547"/>
            <a:ext cx="7194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/>
              <a:t>隨著項數增加，可以逼近任何角度下的</a:t>
            </a:r>
            <a:r>
              <a:rPr lang="en-US" altLang="zh-TW" sz="2800"/>
              <a:t>cos(θ)</a:t>
            </a:r>
            <a:endParaRPr lang="zh-TW" altLang="en-US" sz="280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7197B223-6E56-3B67-6619-A09C87739F78}"/>
              </a:ext>
            </a:extLst>
          </p:cNvPr>
          <p:cNvGrpSpPr/>
          <p:nvPr/>
        </p:nvGrpSpPr>
        <p:grpSpPr>
          <a:xfrm>
            <a:off x="279977" y="607110"/>
            <a:ext cx="7961844" cy="2359675"/>
            <a:chOff x="127577" y="311835"/>
            <a:chExt cx="7961844" cy="23596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A29AD596-8E20-F576-B286-C381B26C3CD0}"/>
                    </a:ext>
                  </a:extLst>
                </p:cNvPr>
                <p:cNvSpPr txBox="1"/>
                <p:nvPr/>
              </p:nvSpPr>
              <p:spPr>
                <a:xfrm>
                  <a:off x="127577" y="311835"/>
                  <a:ext cx="7892473" cy="9260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zh-TW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TW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zh-TW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a:rPr lang="zh-TW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TW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zh-TW" altLang="en-US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f>
                          <m:f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zh-TW" altLang="zh-TW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 kern="100"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altLang="zh-TW" i="1" kern="100"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TW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zh-TW" altLang="en-US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   </m:t>
                        </m:r>
                        <m:f>
                          <m:f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zh-TW" altLang="zh-TW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 kern="100"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altLang="zh-TW" i="1" kern="100"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  <m:r>
                                      <a:rPr lang="en-US" altLang="zh-TW" b="0" i="1" kern="100" smtClean="0"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TW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f>
                          <m:f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zh-TW" altLang="zh-TW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 kern="100"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altLang="zh-TW" i="1" kern="100"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  <m:r>
                                      <a:rPr lang="en-US" altLang="zh-TW" b="0" i="1" kern="100" smtClean="0"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  <m:r>
                                      <a:rPr lang="en-US" altLang="zh-TW" i="1" kern="100"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TW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    </m:t>
                        </m:r>
                        <m:f>
                          <m:f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zh-TW" altLang="zh-TW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 kern="100"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altLang="zh-TW" i="1" kern="100"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′′′</m:t>
                                    </m:r>
                                    <m:r>
                                      <a:rPr lang="en-US" altLang="zh-TW" b="0" i="1" kern="100" smtClean="0"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TW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zh-TW" altLang="en-US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altLang="zh-TW" i="1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A29AD596-8E20-F576-B286-C381B26C3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577" y="311835"/>
                  <a:ext cx="7892473" cy="92602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1F825F0C-775A-8F5B-3CF0-764948A11DA2}"/>
                    </a:ext>
                  </a:extLst>
                </p:cNvPr>
                <p:cNvSpPr txBox="1"/>
                <p:nvPr/>
              </p:nvSpPr>
              <p:spPr>
                <a:xfrm>
                  <a:off x="857250" y="1318598"/>
                  <a:ext cx="7232171" cy="6481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=     </m:t>
                        </m:r>
                        <m:r>
                          <a:rPr lang="zh-TW" altLang="en-US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      +</m:t>
                        </m:r>
                        <m:f>
                          <m:f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zh-TW" altLang="zh-TW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kern="10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TW" altLang="zh-TW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kern="100"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θ</m:t>
                                    </m:r>
                                  </m:e>
                                </m:d>
                              </m:e>
                            </m:func>
                            <m:sSup>
                              <m:sSup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zh-TW" alt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TW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zh-TW" altLang="en-US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zh-TW" altLang="zh-TW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kern="10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TW" altLang="zh-TW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kern="100"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θ</m:t>
                                    </m:r>
                                  </m:e>
                                </m:d>
                              </m:e>
                            </m:func>
                            <m:sSup>
                              <m:sSup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zh-TW" alt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zh-TW" alt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    </m:t>
                        </m:r>
                        <m:f>
                          <m:f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zh-TW" altLang="zh-TW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kern="10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TW" altLang="zh-TW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kern="100"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θ</m:t>
                                    </m:r>
                                  </m:e>
                                </m:d>
                              </m:e>
                            </m:func>
                            <m:sSup>
                              <m:sSup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zh-TW" alt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f>
                          <m:f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zh-TW" altLang="zh-TW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kern="10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TW" altLang="zh-TW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kern="100"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θ</m:t>
                                    </m:r>
                                  </m:e>
                                </m:d>
                              </m:e>
                            </m:func>
                            <m:sSup>
                              <m:sSup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zh-TW" alt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TW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zh-TW" altLang="en-US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TW" altLang="en-US"/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1F825F0C-775A-8F5B-3CF0-764948A11D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250" y="1318598"/>
                  <a:ext cx="7232171" cy="6481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554173B8-6BEF-77F0-BA9F-909867CF575D}"/>
                    </a:ext>
                  </a:extLst>
                </p:cNvPr>
                <p:cNvSpPr txBox="1"/>
                <p:nvPr/>
              </p:nvSpPr>
              <p:spPr>
                <a:xfrm>
                  <a:off x="857250" y="2025179"/>
                  <a:ext cx="723217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=     </m:t>
                        </m:r>
                        <m:r>
                          <a:rPr lang="zh-TW" altLang="en-US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TW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zh-TW" alt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zh-TW" alt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zh-TW" alt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TW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zh-TW" altLang="en-US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TW" altLang="en-US"/>
                </a:p>
              </p:txBody>
            </p:sp>
          </mc:Choice>
          <mc:Fallback xmlns="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554173B8-6BEF-77F0-BA9F-909867CF57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250" y="2025179"/>
                  <a:ext cx="7232171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CE143E3C-F98D-9D70-B43D-C46903AC68BC}"/>
                  </a:ext>
                </a:extLst>
              </p:cNvPr>
              <p:cNvSpPr txBox="1"/>
              <p:nvPr/>
            </p:nvSpPr>
            <p:spPr>
              <a:xfrm>
                <a:off x="3312391" y="4341676"/>
                <a:ext cx="3048000" cy="646331"/>
              </a:xfrm>
              <a:prstGeom prst="rect">
                <a:avLst/>
              </a:prstGeom>
              <a:solidFill>
                <a:srgbClr val="FDEFE7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4!</m:t>
                          </m:r>
                        </m:den>
                      </m:f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−…</m:t>
                      </m:r>
                    </m:oMath>
                  </m:oMathPara>
                </a14:m>
                <a:endParaRPr lang="en-US" altLang="zh-TW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CE143E3C-F98D-9D70-B43D-C46903AC6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391" y="4341676"/>
                <a:ext cx="3048000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76B0E368-D1FD-579B-8559-1A05AA16F74C}"/>
                  </a:ext>
                </a:extLst>
              </p:cNvPr>
              <p:cNvSpPr txBox="1"/>
              <p:nvPr/>
            </p:nvSpPr>
            <p:spPr>
              <a:xfrm>
                <a:off x="3343275" y="5379424"/>
                <a:ext cx="3048000" cy="652102"/>
              </a:xfrm>
              <a:prstGeom prst="rect">
                <a:avLst/>
              </a:prstGeom>
              <a:solidFill>
                <a:srgbClr val="FDEFE7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−…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76B0E368-D1FD-579B-8559-1A05AA16F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275" y="5379424"/>
                <a:ext cx="3048000" cy="6521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BA50C88D-071B-39C2-FFE7-1ACF0C86A0A7}"/>
              </a:ext>
            </a:extLst>
          </p:cNvPr>
          <p:cNvSpPr txBox="1"/>
          <p:nvPr/>
        </p:nvSpPr>
        <p:spPr>
          <a:xfrm>
            <a:off x="2105025" y="49149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/>
              <a:t>所以</a:t>
            </a:r>
          </a:p>
        </p:txBody>
      </p:sp>
    </p:spTree>
    <p:extLst>
      <p:ext uri="{BB962C8B-B14F-4D97-AF65-F5344CB8AC3E}">
        <p14:creationId xmlns:p14="http://schemas.microsoft.com/office/powerpoint/2010/main" val="4060943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42DB9-7367-A656-27EC-B81280665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05B4CB1-6F1A-1ED9-AD28-73CB5487F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24</a:t>
            </a:fld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451F9FE-3B57-779F-28EC-CFA6D9667210}"/>
              </a:ext>
            </a:extLst>
          </p:cNvPr>
          <p:cNvSpPr txBox="1"/>
          <p:nvPr/>
        </p:nvSpPr>
        <p:spPr>
          <a:xfrm>
            <a:off x="0" y="11401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i="0" dirty="0">
                <a:effectLst/>
                <a:latin typeface="+mj-lt"/>
                <a:ea typeface="+mj-ea"/>
              </a:rPr>
              <a:t>傅里葉變換 推導</a:t>
            </a:r>
            <a:r>
              <a:rPr lang="en-US" altLang="zh-TW" sz="4000" i="0" dirty="0">
                <a:effectLst/>
                <a:latin typeface="+mj-lt"/>
                <a:ea typeface="+mj-ea"/>
              </a:rPr>
              <a:t>:</a:t>
            </a:r>
            <a:r>
              <a:rPr lang="zh-TW" altLang="en-US" sz="4000" i="0" dirty="0">
                <a:effectLst/>
                <a:latin typeface="+mj-lt"/>
                <a:ea typeface="+mj-ea"/>
              </a:rPr>
              <a:t>整理系數</a:t>
            </a:r>
            <a:endParaRPr lang="zh-TW" altLang="en-US" sz="4000" dirty="0">
              <a:latin typeface="+mj-lt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3353FAF0-3BAC-6A09-D61D-B04B3E786571}"/>
                  </a:ext>
                </a:extLst>
              </p:cNvPr>
              <p:cNvSpPr txBox="1"/>
              <p:nvPr/>
            </p:nvSpPr>
            <p:spPr>
              <a:xfrm>
                <a:off x="517236" y="1154548"/>
                <a:ext cx="3842590" cy="5232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TW" altLang="en-US" dirty="0"/>
                  <a:t>化簡，部分系數簡寫成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TW" altLang="en-US" dirty="0"/>
                  <a:t>、</a:t>
                </a:r>
                <a:r>
                  <a:rPr lang="zh-TW" altLang="zh-TW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3353FAF0-3BAC-6A09-D61D-B04B3E786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36" y="1154548"/>
                <a:ext cx="3842590" cy="523220"/>
              </a:xfrm>
              <a:prstGeom prst="rect">
                <a:avLst/>
              </a:prstGeom>
              <a:blipFill>
                <a:blip r:embed="rId2"/>
                <a:stretch>
                  <a:fillRect l="-1111" b="-127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F7DB072A-24A5-F9F6-BDB3-3239C6E3C1F7}"/>
                  </a:ext>
                </a:extLst>
              </p:cNvPr>
              <p:cNvSpPr txBox="1"/>
              <p:nvPr/>
            </p:nvSpPr>
            <p:spPr>
              <a:xfrm>
                <a:off x="512616" y="1861189"/>
                <a:ext cx="9772074" cy="93153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TW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zh-TW" sz="20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altLang="zh-TW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TW" altLang="zh-TW" sz="200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𝑗𝑛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00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  <m:r>
                                        <a:rPr lang="en-US" altLang="zh-TW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zh-TW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𝑗𝑛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altLang="zh-TW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altLang="zh-TW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TW" altLang="zh-TW" sz="200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𝑗𝑛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00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  <m:r>
                                        <a:rPr lang="en-US" altLang="zh-TW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TW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𝑗𝑛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F7DB072A-24A5-F9F6-BDB3-3239C6E3C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16" y="1861189"/>
                <a:ext cx="9772074" cy="931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17A16DF-F655-C4F6-3432-873C1A125ED3}"/>
                  </a:ext>
                </a:extLst>
              </p:cNvPr>
              <p:cNvSpPr txBox="1"/>
              <p:nvPr/>
            </p:nvSpPr>
            <p:spPr>
              <a:xfrm>
                <a:off x="512616" y="3094243"/>
                <a:ext cx="9772074" cy="93153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TW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zh-TW" sz="20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TW" altLang="zh-TW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zh-TW" altLang="zh-TW" sz="200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𝑗𝑛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00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  <m:r>
                                        <a:rPr lang="en-US" altLang="zh-TW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TW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TW" altLang="zh-TW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3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新細明體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新細明體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sz="2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𝑗𝑛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TW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TW" altLang="zh-TW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3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新細明體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新細明體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sz="200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𝑗𝑛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00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  <m:r>
                                        <a:rPr lang="en-US" altLang="zh-TW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den>
                              </m:f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TW" altLang="zh-TW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3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新細明體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新細明體" panose="02020500000000000000" pitchFamily="18" charset="-12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sz="2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𝑗𝑛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17A16DF-F655-C4F6-3432-873C1A125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16" y="3094243"/>
                <a:ext cx="9772074" cy="931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180397C-CA5B-036F-2423-32B049D2BB6E}"/>
                  </a:ext>
                </a:extLst>
              </p:cNvPr>
              <p:cNvSpPr txBox="1"/>
              <p:nvPr/>
            </p:nvSpPr>
            <p:spPr>
              <a:xfrm>
                <a:off x="512616" y="4327297"/>
                <a:ext cx="9772074" cy="93153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TW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zh-TW" sz="20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TW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TW" altLang="zh-TW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TW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TW" altLang="zh-TW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den>
                              </m:f>
                              <m: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zh-TW" altLang="zh-TW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TW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TW" altLang="zh-TW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TW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TW" altLang="zh-TW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den>
                              </m:f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zh-TW" altLang="zh-TW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180397C-CA5B-036F-2423-32B049D2B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16" y="4327297"/>
                <a:ext cx="9772074" cy="9315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FF5876E-2B5E-B062-3993-7BAB1B77D659}"/>
                  </a:ext>
                </a:extLst>
              </p:cNvPr>
              <p:cNvSpPr txBox="1"/>
              <p:nvPr/>
            </p:nvSpPr>
            <p:spPr>
              <a:xfrm>
                <a:off x="512616" y="5560352"/>
                <a:ext cx="9772074" cy="93153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TW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zh-TW" sz="20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TW" altLang="zh-TW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sz="320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2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TW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altLang="zh-TW" sz="320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2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0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TW" altLang="zh-TW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FF5876E-2B5E-B062-3993-7BAB1B77D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16" y="5560352"/>
                <a:ext cx="9772074" cy="9315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2115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1274B-C0DC-4443-C2BF-CCF11BC8F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5B521CE-B5D1-C428-9C46-CCF78F3E1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25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92F0C3BF-8C58-61DA-849C-EE8749E9C72A}"/>
                  </a:ext>
                </a:extLst>
              </p:cNvPr>
              <p:cNvSpPr txBox="1"/>
              <p:nvPr/>
            </p:nvSpPr>
            <p:spPr>
              <a:xfrm>
                <a:off x="0" y="114012"/>
                <a:ext cx="12192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4000" i="0" dirty="0">
                    <a:effectLst/>
                    <a:latin typeface="+mj-lt"/>
                    <a:ea typeface="+mj-ea"/>
                  </a:rPr>
                  <a:t>傅里葉變換 推導</a:t>
                </a:r>
                <a:r>
                  <a:rPr lang="en-US" altLang="zh-TW" sz="4000" i="0" dirty="0">
                    <a:effectLst/>
                    <a:latin typeface="+mj-lt"/>
                    <a:ea typeface="+mj-ea"/>
                  </a:rPr>
                  <a:t>:</a:t>
                </a:r>
                <a:r>
                  <a:rPr lang="zh-TW" altLang="en-US" sz="4000" i="0" dirty="0">
                    <a:effectLst/>
                    <a:latin typeface="+mj-lt"/>
                    <a:ea typeface="+mj-ea"/>
                  </a:rPr>
                  <a:t>改變</a:t>
                </a:r>
                <a:r>
                  <a:rPr lang="en-US" altLang="zh-TW" sz="4000" i="0" dirty="0">
                    <a:effectLst/>
                    <a:latin typeface="+mj-lt"/>
                    <a:ea typeface="+mj-ea"/>
                  </a:rPr>
                  <a:t>n</a:t>
                </a:r>
                <a:r>
                  <a:rPr lang="zh-TW" altLang="en-US" sz="4000" i="0" dirty="0">
                    <a:effectLst/>
                    <a:latin typeface="+mj-lt"/>
                    <a:ea typeface="+mj-ea"/>
                  </a:rPr>
                  <a:t>，</a:t>
                </a:r>
                <a:r>
                  <a:rPr lang="zh-TW" altLang="en-US" sz="4000" dirty="0">
                    <a:latin typeface="+mj-lt"/>
                    <a:ea typeface="+mj-ea"/>
                  </a:rPr>
                  <a:t>從</a:t>
                </a:r>
                <a14:m>
                  <m:oMath xmlns:m="http://schemas.openxmlformats.org/officeDocument/2006/math">
                    <m:r>
                      <a:rPr lang="en-US" altLang="zh-TW" sz="4000" i="1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−</m:t>
                    </m:r>
                    <m:r>
                      <a:rPr lang="zh-TW" altLang="zh-TW" sz="40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altLang="zh-TW" sz="4000" dirty="0">
                    <a:latin typeface="+mj-lt"/>
                    <a:ea typeface="+mj-ea"/>
                  </a:rPr>
                  <a:t>~</a:t>
                </a:r>
                <a14:m>
                  <m:oMath xmlns:m="http://schemas.openxmlformats.org/officeDocument/2006/math">
                    <m:r>
                      <a:rPr lang="zh-TW" altLang="zh-TW" sz="400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endParaRPr lang="zh-TW" altLang="en-US" sz="4000" dirty="0">
                  <a:latin typeface="+mj-lt"/>
                  <a:ea typeface="+mj-ea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92F0C3BF-8C58-61DA-849C-EE8749E9C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4012"/>
                <a:ext cx="12192000" cy="707886"/>
              </a:xfrm>
              <a:prstGeom prst="rect">
                <a:avLst/>
              </a:prstGeom>
              <a:blipFill>
                <a:blip r:embed="rId2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13FA45D-B4BB-B014-6A84-01F5D880B54C}"/>
                  </a:ext>
                </a:extLst>
              </p:cNvPr>
              <p:cNvSpPr txBox="1"/>
              <p:nvPr/>
            </p:nvSpPr>
            <p:spPr>
              <a:xfrm>
                <a:off x="3168072" y="1210025"/>
                <a:ext cx="4664363" cy="93153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32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TW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zh-TW" sz="20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TW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sz="3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TW" sz="200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0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altLang="zh-TW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TW" altLang="zh-TW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13FA45D-B4BB-B014-6A84-01F5D880B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072" y="1210025"/>
                <a:ext cx="4664363" cy="931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0994F5D-2B77-404F-304B-DD40FD4DAC93}"/>
                  </a:ext>
                </a:extLst>
              </p:cNvPr>
              <p:cNvSpPr txBox="1"/>
              <p:nvPr/>
            </p:nvSpPr>
            <p:spPr>
              <a:xfrm>
                <a:off x="683492" y="2314674"/>
                <a:ext cx="6539346" cy="95789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TW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TW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sz="2000" i="1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zh-TW" sz="2000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TW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sz="3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TW" sz="2000" i="1"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TW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zh-TW" sz="20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TW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0994F5D-2B77-404F-304B-DD40FD4DA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92" y="2314674"/>
                <a:ext cx="6539346" cy="9578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3EDDA4C-7711-42B2-8181-F461DB9A61F9}"/>
                  </a:ext>
                </a:extLst>
              </p:cNvPr>
              <p:cNvSpPr txBox="1"/>
              <p:nvPr/>
            </p:nvSpPr>
            <p:spPr>
              <a:xfrm>
                <a:off x="678871" y="3445677"/>
                <a:ext cx="6497784" cy="95789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sz="2000" i="1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zh-TW" sz="2000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TW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sz="3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TW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TW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TW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zh-TW" altLang="zh-TW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TW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3EDDA4C-7711-42B2-8181-F461DB9A6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71" y="3445677"/>
                <a:ext cx="6497784" cy="9578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10921A6-3718-4246-312C-C8283B6A98EA}"/>
                  </a:ext>
                </a:extLst>
              </p:cNvPr>
              <p:cNvSpPr txBox="1"/>
              <p:nvPr/>
            </p:nvSpPr>
            <p:spPr>
              <a:xfrm>
                <a:off x="7906328" y="2905907"/>
                <a:ext cx="1874982" cy="84760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zh-TW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=−1</m:t>
                          </m:r>
                        </m:sub>
                        <m:sup>
                          <m:r>
                            <a:rPr lang="en-US" altLang="zh-TW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zh-TW" altLang="zh-TW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sz="1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TW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1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1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10921A6-3718-4246-312C-C8283B6A9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328" y="2905907"/>
                <a:ext cx="1874982" cy="847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C96EC633-F161-B714-EA96-551978608238}"/>
              </a:ext>
            </a:extLst>
          </p:cNvPr>
          <p:cNvSpPr/>
          <p:nvPr/>
        </p:nvSpPr>
        <p:spPr>
          <a:xfrm>
            <a:off x="7047344" y="2491999"/>
            <a:ext cx="1357746" cy="398981"/>
          </a:xfrm>
          <a:custGeom>
            <a:avLst/>
            <a:gdLst>
              <a:gd name="connsiteX0" fmla="*/ 0 w 1357746"/>
              <a:gd name="connsiteY0" fmla="*/ 278908 h 398981"/>
              <a:gd name="connsiteX1" fmla="*/ 692728 w 1357746"/>
              <a:gd name="connsiteY1" fmla="*/ 1818 h 398981"/>
              <a:gd name="connsiteX2" fmla="*/ 1357746 w 1357746"/>
              <a:gd name="connsiteY2" fmla="*/ 398981 h 39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7746" h="398981">
                <a:moveTo>
                  <a:pt x="0" y="278908"/>
                </a:moveTo>
                <a:cubicBezTo>
                  <a:pt x="233218" y="130357"/>
                  <a:pt x="466437" y="-18194"/>
                  <a:pt x="692728" y="1818"/>
                </a:cubicBezTo>
                <a:cubicBezTo>
                  <a:pt x="919019" y="21830"/>
                  <a:pt x="1138382" y="210405"/>
                  <a:pt x="1357746" y="39898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40DCAC1C-EF14-C5E4-B62D-2FD287409310}"/>
              </a:ext>
            </a:extLst>
          </p:cNvPr>
          <p:cNvSpPr/>
          <p:nvPr/>
        </p:nvSpPr>
        <p:spPr>
          <a:xfrm rot="9947563">
            <a:off x="7051963" y="3817416"/>
            <a:ext cx="1357746" cy="398981"/>
          </a:xfrm>
          <a:custGeom>
            <a:avLst/>
            <a:gdLst>
              <a:gd name="connsiteX0" fmla="*/ 0 w 1357746"/>
              <a:gd name="connsiteY0" fmla="*/ 278908 h 398981"/>
              <a:gd name="connsiteX1" fmla="*/ 692728 w 1357746"/>
              <a:gd name="connsiteY1" fmla="*/ 1818 h 398981"/>
              <a:gd name="connsiteX2" fmla="*/ 1357746 w 1357746"/>
              <a:gd name="connsiteY2" fmla="*/ 398981 h 39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7746" h="398981">
                <a:moveTo>
                  <a:pt x="0" y="278908"/>
                </a:moveTo>
                <a:cubicBezTo>
                  <a:pt x="233218" y="130357"/>
                  <a:pt x="466437" y="-18194"/>
                  <a:pt x="692728" y="1818"/>
                </a:cubicBezTo>
                <a:cubicBezTo>
                  <a:pt x="919019" y="21830"/>
                  <a:pt x="1138382" y="210405"/>
                  <a:pt x="1357746" y="39898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65F4CEB0-FD3B-8883-970B-9A0B980BBD1D}"/>
                  </a:ext>
                </a:extLst>
              </p:cNvPr>
              <p:cNvSpPr txBox="1"/>
              <p:nvPr/>
            </p:nvSpPr>
            <p:spPr>
              <a:xfrm>
                <a:off x="8478979" y="2346037"/>
                <a:ext cx="1946943" cy="36933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>
                    <a:solidFill>
                      <a:schemeClr val="tx1"/>
                    </a:solidFill>
                  </a:rPr>
                  <a:t>把</a:t>
                </a:r>
                <a:r>
                  <a:rPr lang="zh-TW" altLang="en-US" dirty="0">
                    <a:solidFill>
                      <a:srgbClr val="FF0000"/>
                    </a:solidFill>
                  </a:rPr>
                  <a:t>負號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移到</a:t>
                </a:r>
                <a14:m>
                  <m:oMath xmlns:m="http://schemas.openxmlformats.org/officeDocument/2006/math">
                    <m:r>
                      <a:rPr lang="zh-TW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裡面</a:t>
                </a: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65F4CEB0-FD3B-8883-970B-9A0B980BB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979" y="2346037"/>
                <a:ext cx="1946943" cy="369332"/>
              </a:xfrm>
              <a:prstGeom prst="rect">
                <a:avLst/>
              </a:prstGeom>
              <a:blipFill>
                <a:blip r:embed="rId7"/>
                <a:stretch>
                  <a:fillRect l="-2821" t="-8333" r="-1567" b="-2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D7B2EC6-8C97-88AA-0167-2FDFFD4B4124}"/>
                  </a:ext>
                </a:extLst>
              </p:cNvPr>
              <p:cNvSpPr txBox="1"/>
              <p:nvPr/>
            </p:nvSpPr>
            <p:spPr>
              <a:xfrm>
                <a:off x="688106" y="1260765"/>
                <a:ext cx="2304477" cy="79028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其實就是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n=0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時的</a:t>
                </a:r>
                <a:endParaRPr lang="en-US" altLang="zh-TW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zh-TW" altLang="en-US" dirty="0">
                    <a:solidFill>
                      <a:schemeClr val="tx1"/>
                    </a:solidFill>
                  </a:rPr>
                  <a:t>頻率分量</a:t>
                </a: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D7B2EC6-8C97-88AA-0167-2FDFFD4B4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06" y="1260765"/>
                <a:ext cx="2304477" cy="790281"/>
              </a:xfrm>
              <a:prstGeom prst="rect">
                <a:avLst/>
              </a:prstGeom>
              <a:blipFill>
                <a:blip r:embed="rId8"/>
                <a:stretch>
                  <a:fillRect b="-124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D3B90BF-2714-17ED-91CE-2133BB9CFBEE}"/>
                  </a:ext>
                </a:extLst>
              </p:cNvPr>
              <p:cNvSpPr txBox="1"/>
              <p:nvPr/>
            </p:nvSpPr>
            <p:spPr>
              <a:xfrm>
                <a:off x="683488" y="4576679"/>
                <a:ext cx="2789385" cy="9569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sz="200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zh-TW" altLang="zh-TW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zh-TW" altLang="zh-TW" sz="2000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TW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sz="3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D3B90BF-2714-17ED-91CE-2133BB9CF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88" y="4576679"/>
                <a:ext cx="2789385" cy="9569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7BD2737-B54E-E3B2-9FE7-8C592C19D74A}"/>
              </a:ext>
            </a:extLst>
          </p:cNvPr>
          <p:cNvCxnSpPr>
            <a:cxnSpLocks/>
          </p:cNvCxnSpPr>
          <p:nvPr/>
        </p:nvCxnSpPr>
        <p:spPr>
          <a:xfrm flipH="1">
            <a:off x="2595418" y="1838036"/>
            <a:ext cx="1560946" cy="7112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291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72E2E-F517-01C4-33DE-74C940BB2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D98C8BD-37D2-AA4E-2437-E393926F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26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AC18BD30-FC94-B6FB-9D6A-7F529AE41C89}"/>
                  </a:ext>
                </a:extLst>
              </p:cNvPr>
              <p:cNvSpPr txBox="1"/>
              <p:nvPr/>
            </p:nvSpPr>
            <p:spPr>
              <a:xfrm>
                <a:off x="0" y="357852"/>
                <a:ext cx="12192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4000" i="0" dirty="0">
                    <a:effectLst/>
                    <a:latin typeface="+mj-lt"/>
                    <a:ea typeface="+mj-ea"/>
                  </a:rPr>
                  <a:t>傅里葉變換 推導</a:t>
                </a:r>
                <a:r>
                  <a:rPr lang="en-US" altLang="zh-TW" sz="4000" i="0" dirty="0">
                    <a:effectLst/>
                    <a:latin typeface="+mj-lt"/>
                    <a:ea typeface="+mj-ea"/>
                  </a:rPr>
                  <a:t>:</a:t>
                </a:r>
                <a:r>
                  <a:rPr lang="zh-TW" altLang="en-US" sz="4000" i="0" dirty="0">
                    <a:effectLst/>
                    <a:latin typeface="+mj-lt"/>
                    <a:ea typeface="+mj-ea"/>
                  </a:rPr>
                  <a:t> 如何找出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zh-TW" altLang="en-US" sz="4000" dirty="0">
                  <a:latin typeface="+mj-lt"/>
                  <a:ea typeface="+mj-ea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AC18BD30-FC94-B6FB-9D6A-7F529AE41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7852"/>
                <a:ext cx="12192000" cy="707886"/>
              </a:xfrm>
              <a:prstGeom prst="rect">
                <a:avLst/>
              </a:prstGeom>
              <a:blipFill>
                <a:blip r:embed="rId2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407F518-6834-FEFA-FAED-C4A8CA50CD94}"/>
                  </a:ext>
                </a:extLst>
              </p:cNvPr>
              <p:cNvSpPr txBox="1"/>
              <p:nvPr/>
            </p:nvSpPr>
            <p:spPr>
              <a:xfrm>
                <a:off x="1310506" y="3805047"/>
                <a:ext cx="2789385" cy="9569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sz="200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zh-TW" altLang="zh-TW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zh-TW" altLang="zh-TW" sz="2000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TW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sz="3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407F518-6834-FEFA-FAED-C4A8CA50C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506" y="3805047"/>
                <a:ext cx="2789385" cy="9569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E03C4F1F-6E22-13AB-F42C-DD950584D4BC}"/>
                  </a:ext>
                </a:extLst>
              </p:cNvPr>
              <p:cNvSpPr txBox="1"/>
              <p:nvPr/>
            </p:nvSpPr>
            <p:spPr>
              <a:xfrm>
                <a:off x="4570154" y="3968472"/>
                <a:ext cx="60478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200" dirty="0"/>
                  <a:t>使用</a:t>
                </a:r>
                <a:r>
                  <a:rPr lang="zh-TW" altLang="en-US" sz="3200" dirty="0">
                    <a:solidFill>
                      <a:srgbClr val="FF0000"/>
                    </a:solidFill>
                  </a:rPr>
                  <a:t>正交性</a:t>
                </a:r>
                <a:r>
                  <a:rPr lang="zh-TW" altLang="en-US" sz="3200" dirty="0"/>
                  <a:t> 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TW" alt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zh-TW" altLang="en-US" sz="3200" dirty="0"/>
                  <a:t>找出來，</a:t>
                </a:r>
                <a:r>
                  <a:rPr lang="zh-TW" altLang="en-US" sz="3200" dirty="0">
                    <a:solidFill>
                      <a:srgbClr val="FF0000"/>
                    </a:solidFill>
                  </a:rPr>
                  <a:t>下一頁</a:t>
                </a: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E03C4F1F-6E22-13AB-F42C-DD950584D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154" y="3968472"/>
                <a:ext cx="6047809" cy="584775"/>
              </a:xfrm>
              <a:prstGeom prst="rect">
                <a:avLst/>
              </a:prstGeom>
              <a:blipFill>
                <a:blip r:embed="rId4"/>
                <a:stretch>
                  <a:fillRect l="-2621" t="-13542" r="-1915"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D05C0EF6-B2C7-050A-55BF-5D6BE0CBCB7A}"/>
                  </a:ext>
                </a:extLst>
              </p:cNvPr>
              <p:cNvSpPr txBox="1"/>
              <p:nvPr/>
            </p:nvSpPr>
            <p:spPr>
              <a:xfrm>
                <a:off x="1053737" y="1968136"/>
                <a:ext cx="9967857" cy="6463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TW" altLang="en-US" sz="3600" dirty="0">
                    <a:solidFill>
                      <a:schemeClr val="tx1"/>
                    </a:solidFill>
                  </a:rPr>
                  <a:t>跟</a:t>
                </a:r>
                <a:r>
                  <a:rPr lang="en-US" altLang="zh-TW" sz="3600" dirty="0">
                    <a:solidFill>
                      <a:schemeClr val="tx1"/>
                    </a:solidFill>
                  </a:rPr>
                  <a:t>F(ω)</a:t>
                </a:r>
                <a:r>
                  <a:rPr lang="zh-TW" altLang="en-US" sz="3600" dirty="0">
                    <a:solidFill>
                      <a:schemeClr val="tx1"/>
                    </a:solidFill>
                  </a:rPr>
                  <a:t> 概念類似，找出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3600" i="1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TW" altLang="en-US" sz="3600" dirty="0">
                    <a:solidFill>
                      <a:srgbClr val="FF0000"/>
                    </a:solidFill>
                  </a:rPr>
                  <a:t>通式</a:t>
                </a:r>
                <a:r>
                  <a:rPr lang="zh-TW" altLang="en-US" sz="3600" dirty="0">
                    <a:solidFill>
                      <a:schemeClr val="tx1"/>
                    </a:solidFill>
                  </a:rPr>
                  <a:t>後就能轉到</a:t>
                </a:r>
                <a:r>
                  <a:rPr lang="en-US" altLang="zh-TW" sz="3600" dirty="0"/>
                  <a:t>F(ω)</a:t>
                </a:r>
                <a:r>
                  <a:rPr lang="en-US" altLang="zh-TW" sz="3600" dirty="0">
                    <a:solidFill>
                      <a:schemeClr val="tx1"/>
                    </a:solidFill>
                  </a:rPr>
                  <a:t> </a:t>
                </a:r>
                <a:endParaRPr lang="zh-TW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D05C0EF6-B2C7-050A-55BF-5D6BE0CBC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737" y="1968136"/>
                <a:ext cx="9967857" cy="646331"/>
              </a:xfrm>
              <a:prstGeom prst="rect">
                <a:avLst/>
              </a:prstGeom>
              <a:blipFill>
                <a:blip r:embed="rId5"/>
                <a:stretch>
                  <a:fillRect t="-16038" b="-349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720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5916188-6BF2-058F-2413-D25C5D59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DD4A5DE-FE69-CD7D-637F-ECFFC25A103D}"/>
              </a:ext>
            </a:extLst>
          </p:cNvPr>
          <p:cNvSpPr txBox="1"/>
          <p:nvPr/>
        </p:nvSpPr>
        <p:spPr>
          <a:xfrm>
            <a:off x="0" y="11401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rgbClr val="FF0000"/>
                </a:solidFill>
                <a:latin typeface="+mj-lt"/>
                <a:ea typeface="+mj-ea"/>
              </a:rPr>
              <a:t>何謂正交性</a:t>
            </a:r>
            <a:r>
              <a:rPr lang="en-US" altLang="zh-TW" sz="4000" dirty="0">
                <a:solidFill>
                  <a:srgbClr val="FF0000"/>
                </a:solidFill>
                <a:latin typeface="+mj-lt"/>
                <a:ea typeface="+mj-ea"/>
              </a:rPr>
              <a:t>?</a:t>
            </a:r>
            <a:endParaRPr lang="zh-TW" altLang="en-US" sz="4000" dirty="0">
              <a:solidFill>
                <a:srgbClr val="FF0000"/>
              </a:solidFill>
              <a:latin typeface="+mj-lt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F4C826A-B9E8-629A-A568-B49EDF9EC097}"/>
                  </a:ext>
                </a:extLst>
              </p:cNvPr>
              <p:cNvSpPr txBox="1"/>
              <p:nvPr/>
            </p:nvSpPr>
            <p:spPr>
              <a:xfrm>
                <a:off x="736798" y="2097525"/>
                <a:ext cx="4110182" cy="715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TW" altLang="zh-TW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18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𝑗𝑛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F4C826A-B9E8-629A-A568-B49EDF9EC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98" y="2097525"/>
                <a:ext cx="4110182" cy="7152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6A308112-1247-11F9-C87D-4EF7266FF5DF}"/>
              </a:ext>
            </a:extLst>
          </p:cNvPr>
          <p:cNvSpPr txBox="1"/>
          <p:nvPr/>
        </p:nvSpPr>
        <p:spPr>
          <a:xfrm>
            <a:off x="4846979" y="2327036"/>
            <a:ext cx="272382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兩個不同頻率的指數函數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10E12164-1A86-314F-D8B4-3F33FF27CFBA}"/>
                  </a:ext>
                </a:extLst>
              </p:cNvPr>
              <p:cNvSpPr txBox="1"/>
              <p:nvPr/>
            </p:nvSpPr>
            <p:spPr>
              <a:xfrm>
                <a:off x="1406434" y="2970361"/>
                <a:ext cx="4742873" cy="715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zh-TW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TW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zh-TW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TW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10E12164-1A86-314F-D8B4-3F33FF27C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434" y="2970361"/>
                <a:ext cx="4742873" cy="7152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890AD7FB-7771-BDCE-B056-6F1287D3749E}"/>
              </a:ext>
            </a:extLst>
          </p:cNvPr>
          <p:cNvSpPr txBox="1"/>
          <p:nvPr/>
        </p:nvSpPr>
        <p:spPr>
          <a:xfrm>
            <a:off x="445852" y="3144455"/>
            <a:ext cx="84029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當</a:t>
            </a:r>
            <a:r>
              <a:rPr lang="en-US" altLang="zh-TW" dirty="0"/>
              <a:t>m=n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90BA23F9-8AA4-4817-4764-EB6EDF41CF22}"/>
                  </a:ext>
                </a:extLst>
              </p:cNvPr>
              <p:cNvSpPr txBox="1"/>
              <p:nvPr/>
            </p:nvSpPr>
            <p:spPr>
              <a:xfrm>
                <a:off x="1327924" y="3695415"/>
                <a:ext cx="9393383" cy="21229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令</m:t>
                      </m:r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zh-TW" altLang="en-US" i="1">
                          <a:latin typeface="Cambria Math" panose="02040503050406030204" pitchFamily="18" charset="0"/>
                        </a:rPr>
                        <m:t>為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⇒ </m:t>
                      </m:r>
                      <m:sSubSup>
                        <m:sSubSupPr>
                          <m:ctrlPr>
                            <a:rPr lang="zh-TW" altLang="zh-TW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TW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TW" altLang="zh-TW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b="0" i="0" smtClean="0"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TW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zh-TW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TW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TW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π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kω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TW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π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𝑗𝑠𝑖𝑛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π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kω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kω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90BA23F9-8AA4-4817-4764-EB6EDF41C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924" y="3695415"/>
                <a:ext cx="9393383" cy="2122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FF3E3C8-E6CC-A0D7-1425-44644F93BDC4}"/>
                  </a:ext>
                </a:extLst>
              </p:cNvPr>
              <p:cNvSpPr txBox="1"/>
              <p:nvPr/>
            </p:nvSpPr>
            <p:spPr>
              <a:xfrm>
                <a:off x="4856220" y="4109654"/>
                <a:ext cx="3031599" cy="484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dirty="0">
                    <a:latin typeface="+mj-ea"/>
                    <a:ea typeface="+mj-ea"/>
                    <a:cs typeface="Times New Roman" panose="02020603050405020304" pitchFamily="18" charset="0"/>
                  </a:rPr>
                  <a:t>角頻率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80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US" altLang="zh-TW" sz="1800" b="0" i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π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zh-TW" altLang="en-US" dirty="0"/>
                  <a:t> ，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ω</m:t>
                    </m:r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π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zh-TW" altLang="en-US" dirty="0"/>
                  <a:t> </a:t>
                </a: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FF3E3C8-E6CC-A0D7-1425-44644F93B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220" y="4109654"/>
                <a:ext cx="3031599" cy="484043"/>
              </a:xfrm>
              <a:prstGeom prst="rect">
                <a:avLst/>
              </a:prstGeom>
              <a:blipFill>
                <a:blip r:embed="rId5"/>
                <a:stretch>
                  <a:fillRect l="-2213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97801ADC-1A0B-89B3-C507-CF8C753CCA3A}"/>
              </a:ext>
            </a:extLst>
          </p:cNvPr>
          <p:cNvSpPr/>
          <p:nvPr/>
        </p:nvSpPr>
        <p:spPr>
          <a:xfrm>
            <a:off x="3138253" y="4977871"/>
            <a:ext cx="258618" cy="2216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DBB09602-66A9-CCA3-C5CC-3158780D1051}"/>
              </a:ext>
            </a:extLst>
          </p:cNvPr>
          <p:cNvCxnSpPr/>
          <p:nvPr/>
        </p:nvCxnSpPr>
        <p:spPr>
          <a:xfrm flipH="1">
            <a:off x="3415343" y="4589945"/>
            <a:ext cx="2918691" cy="44334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88A45F2-A43C-7C17-7D7F-A267499715C7}"/>
                  </a:ext>
                </a:extLst>
              </p:cNvPr>
              <p:cNvSpPr txBox="1"/>
              <p:nvPr/>
            </p:nvSpPr>
            <p:spPr>
              <a:xfrm>
                <a:off x="441234" y="4081947"/>
                <a:ext cx="883575" cy="36933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/>
                  <a:t>當</a:t>
                </a:r>
                <a:r>
                  <a:rPr lang="en-US" altLang="zh-TW" dirty="0"/>
                  <a:t>m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TW" dirty="0"/>
                  <a:t>n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88A45F2-A43C-7C17-7D7F-A26749971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34" y="4081947"/>
                <a:ext cx="883575" cy="369332"/>
              </a:xfrm>
              <a:prstGeom prst="rect">
                <a:avLst/>
              </a:prstGeom>
              <a:blipFill>
                <a:blip r:embed="rId6"/>
                <a:stretch>
                  <a:fillRect l="-5517" t="-10000" r="-5517" b="-2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919346E3-5AAA-3398-9BC6-E9687772DB70}"/>
              </a:ext>
            </a:extLst>
          </p:cNvPr>
          <p:cNvSpPr txBox="1"/>
          <p:nvPr/>
        </p:nvSpPr>
        <p:spPr>
          <a:xfrm>
            <a:off x="681379" y="1309979"/>
            <a:ext cx="8032968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在一個完整週期內，只有當</a:t>
            </a:r>
            <a:r>
              <a:rPr lang="zh-TW" altLang="en-US" dirty="0">
                <a:solidFill>
                  <a:srgbClr val="FF0000"/>
                </a:solidFill>
              </a:rPr>
              <a:t>兩個有相同頻率</a:t>
            </a:r>
            <a:r>
              <a:rPr lang="zh-TW" altLang="en-US" dirty="0"/>
              <a:t>的東西</a:t>
            </a:r>
            <a:r>
              <a:rPr lang="zh-TW" altLang="en-US" dirty="0">
                <a:solidFill>
                  <a:srgbClr val="5757FF"/>
                </a:solidFill>
              </a:rPr>
              <a:t>相乘積分</a:t>
            </a:r>
            <a:r>
              <a:rPr lang="zh-TW" altLang="en-US" dirty="0"/>
              <a:t>才會有</a:t>
            </a:r>
            <a:r>
              <a:rPr lang="zh-TW" altLang="en-US" dirty="0">
                <a:solidFill>
                  <a:srgbClr val="FF0000"/>
                </a:solidFill>
              </a:rPr>
              <a:t>非零</a:t>
            </a:r>
            <a:r>
              <a:rPr lang="zh-TW" altLang="en-US" dirty="0"/>
              <a:t>的值。</a:t>
            </a:r>
          </a:p>
        </p:txBody>
      </p: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0E75B0E7-3394-CDC2-E6DE-8D5FA262EA82}"/>
              </a:ext>
            </a:extLst>
          </p:cNvPr>
          <p:cNvCxnSpPr>
            <a:cxnSpLocks/>
          </p:cNvCxnSpPr>
          <p:nvPr/>
        </p:nvCxnSpPr>
        <p:spPr>
          <a:xfrm>
            <a:off x="6103125" y="3318754"/>
            <a:ext cx="4054764" cy="2000864"/>
          </a:xfrm>
          <a:prstGeom prst="bentConnector3">
            <a:avLst>
              <a:gd name="adj1" fmla="val 107175"/>
            </a:avLst>
          </a:prstGeom>
          <a:ln>
            <a:solidFill>
              <a:srgbClr val="0000FF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87401594-A9CD-6330-DB48-1E5BBDF72207}"/>
                  </a:ext>
                </a:extLst>
              </p:cNvPr>
              <p:cNvSpPr txBox="1"/>
              <p:nvPr/>
            </p:nvSpPr>
            <p:spPr>
              <a:xfrm>
                <a:off x="8194765" y="4140458"/>
                <a:ext cx="3091543" cy="41370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θ</m:t>
                          </m:r>
                        </m:sup>
                      </m:sSup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𝑗</m:t>
                      </m:r>
                      <m:func>
                        <m:func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87401594-A9CD-6330-DB48-1E5BBDF72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4765" y="4140458"/>
                <a:ext cx="3091543" cy="413703"/>
              </a:xfrm>
              <a:prstGeom prst="rect">
                <a:avLst/>
              </a:prstGeom>
              <a:blipFill>
                <a:blip r:embed="rId7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ED82AE24-9D34-D3B4-FFC3-52E97A8F0E59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6486434" y="4554161"/>
            <a:ext cx="3254103" cy="42714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332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603E28-16E7-68E6-78AE-EAE80493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28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8CA709B-D2D5-52F3-0C8C-70B179A35215}"/>
                  </a:ext>
                </a:extLst>
              </p:cNvPr>
              <p:cNvSpPr txBox="1"/>
              <p:nvPr/>
            </p:nvSpPr>
            <p:spPr>
              <a:xfrm>
                <a:off x="498763" y="3109108"/>
                <a:ext cx="10233892" cy="10267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zh-TW" altLang="zh-TW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zh-TW" altLang="zh-TW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zh-TW" altLang="zh-TW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zh-TW" altLang="zh-TW" sz="20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zh-TW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TW" altLang="zh-TW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3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3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TW" sz="20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0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0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altLang="zh-TW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00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0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  <m:r>
                                        <a:rPr lang="en-US" altLang="zh-TW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  <m: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zh-TW" altLang="zh-TW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zh-TW" altLang="zh-TW" sz="2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zh-TW" altLang="zh-TW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nary>
                        <m:nary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8CA709B-D2D5-52F3-0C8C-70B179A35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63" y="3109108"/>
                <a:ext cx="10233892" cy="10267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09BB161C-50B1-C547-6F93-7623BB82AC25}"/>
              </a:ext>
            </a:extLst>
          </p:cNvPr>
          <p:cNvSpPr txBox="1"/>
          <p:nvPr/>
        </p:nvSpPr>
        <p:spPr>
          <a:xfrm>
            <a:off x="2697018" y="2410693"/>
            <a:ext cx="184727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傅立葉係數公式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9AAD91E-B44F-EF13-5CD7-E06706BA4A71}"/>
                  </a:ext>
                </a:extLst>
              </p:cNvPr>
              <p:cNvSpPr txBox="1"/>
              <p:nvPr/>
            </p:nvSpPr>
            <p:spPr>
              <a:xfrm>
                <a:off x="517238" y="2218860"/>
                <a:ext cx="2124362" cy="790794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TW" altLang="zh-TW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sz="2000" i="1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0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9AAD91E-B44F-EF13-5CD7-E06706BA4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38" y="2218860"/>
                <a:ext cx="2124362" cy="7907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E35CE65-ADF1-00CD-768E-F75B24A6870A}"/>
                  </a:ext>
                </a:extLst>
              </p:cNvPr>
              <p:cNvSpPr txBox="1"/>
              <p:nvPr/>
            </p:nvSpPr>
            <p:spPr>
              <a:xfrm>
                <a:off x="0" y="114012"/>
                <a:ext cx="12192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4000" i="0" dirty="0">
                    <a:effectLst/>
                    <a:latin typeface="+mj-lt"/>
                    <a:ea typeface="+mj-ea"/>
                  </a:rPr>
                  <a:t>傅里葉變換 推導</a:t>
                </a:r>
                <a:r>
                  <a:rPr lang="en-US" altLang="zh-TW" sz="4000" i="0" dirty="0">
                    <a:effectLst/>
                    <a:latin typeface="+mj-lt"/>
                    <a:ea typeface="+mj-ea"/>
                  </a:rPr>
                  <a:t>: </a:t>
                </a:r>
                <a:r>
                  <a:rPr lang="zh-TW" altLang="en-US" sz="4000" i="0" dirty="0">
                    <a:effectLst/>
                    <a:latin typeface="+mj-lt"/>
                    <a:ea typeface="+mj-ea"/>
                  </a:rPr>
                  <a:t>如何提取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zh-TW" altLang="en-US" sz="4000" dirty="0">
                  <a:latin typeface="+mj-lt"/>
                  <a:ea typeface="+mj-ea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E35CE65-ADF1-00CD-768E-F75B24A68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4012"/>
                <a:ext cx="12192000" cy="707886"/>
              </a:xfrm>
              <a:prstGeom prst="rect">
                <a:avLst/>
              </a:prstGeom>
              <a:blipFill>
                <a:blip r:embed="rId4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A71187D-F7CC-69C7-DCBA-6B8BBCF082DF}"/>
                  </a:ext>
                </a:extLst>
              </p:cNvPr>
              <p:cNvSpPr txBox="1"/>
              <p:nvPr/>
            </p:nvSpPr>
            <p:spPr>
              <a:xfrm>
                <a:off x="521852" y="997589"/>
                <a:ext cx="2821711" cy="9569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sz="200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zh-TW" altLang="zh-TW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zh-TW" altLang="zh-TW" sz="2000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TW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TW" altLang="zh-TW" sz="3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US" altLang="zh-TW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A71187D-F7CC-69C7-DCBA-6B8BBCF08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52" y="997589"/>
                <a:ext cx="2821711" cy="9569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7D6B2EF-3BDD-4235-BC0B-2642E0E0FC86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2918691" y="2807733"/>
            <a:ext cx="3162950" cy="62819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4475CA28-960B-7EAA-8534-11E966F877EC}"/>
                  </a:ext>
                </a:extLst>
              </p:cNvPr>
              <p:cNvSpPr txBox="1"/>
              <p:nvPr/>
            </p:nvSpPr>
            <p:spPr>
              <a:xfrm>
                <a:off x="4655128" y="2438401"/>
                <a:ext cx="2853025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>
                    <a:solidFill>
                      <a:schemeClr val="tx1"/>
                    </a:solidFill>
                  </a:rPr>
                  <a:t>怕搞混我這裡換成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、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4475CA28-960B-7EAA-8534-11E966F87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128" y="2438401"/>
                <a:ext cx="2853025" cy="369332"/>
              </a:xfrm>
              <a:prstGeom prst="rect">
                <a:avLst/>
              </a:prstGeom>
              <a:blipFill>
                <a:blip r:embed="rId6"/>
                <a:stretch>
                  <a:fillRect l="-1923" t="-6557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6B1AED1-12D6-4422-2F3E-20D1A8F59716}"/>
              </a:ext>
            </a:extLst>
          </p:cNvPr>
          <p:cNvCxnSpPr/>
          <p:nvPr/>
        </p:nvCxnSpPr>
        <p:spPr>
          <a:xfrm>
            <a:off x="960582" y="1634837"/>
            <a:ext cx="323273" cy="8405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190EC96-CC08-A6D5-6FF7-0CEBB06D51DE}"/>
                  </a:ext>
                </a:extLst>
              </p:cNvPr>
              <p:cNvSpPr txBox="1"/>
              <p:nvPr/>
            </p:nvSpPr>
            <p:spPr>
              <a:xfrm>
                <a:off x="4257965" y="4360635"/>
                <a:ext cx="4516581" cy="9383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3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nary>
                        <m:nary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zh-TW" altLang="zh-TW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nary>
                        <m:naryPr>
                          <m:ctrlPr>
                            <a:rPr lang="zh-TW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190EC96-CC08-A6D5-6FF7-0CEBB06D5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965" y="4360635"/>
                <a:ext cx="4516581" cy="9383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9B578662-4E13-F0C5-B1E5-35444AEAB9B4}"/>
                  </a:ext>
                </a:extLst>
              </p:cNvPr>
              <p:cNvSpPr txBox="1"/>
              <p:nvPr/>
            </p:nvSpPr>
            <p:spPr>
              <a:xfrm>
                <a:off x="577272" y="4567384"/>
                <a:ext cx="3394365" cy="6463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/>
                  <a:t>只有當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=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TW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dirty="0"/>
                  <a:t>時有值</a:t>
                </a:r>
                <a:endParaRPr lang="en-US" altLang="zh-TW" dirty="0"/>
              </a:p>
              <a:p>
                <a:pPr algn="ctr"/>
                <a:r>
                  <a:rPr lang="zh-TW" altLang="en-US" dirty="0"/>
                  <a:t>其餘都是</a:t>
                </a:r>
                <a:r>
                  <a:rPr lang="en-US" altLang="zh-TW" dirty="0"/>
                  <a:t>0</a:t>
                </a:r>
                <a:r>
                  <a:rPr lang="zh-TW" altLang="en-US" dirty="0"/>
                  <a:t> ，所以</a:t>
                </a:r>
                <a14:m>
                  <m:oMath xmlns:m="http://schemas.openxmlformats.org/officeDocument/2006/math">
                    <m:r>
                      <a:rPr lang="zh-TW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zh-TW" altLang="en-US" dirty="0"/>
                  <a:t>可以去掉了</a:t>
                </a: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9B578662-4E13-F0C5-B1E5-35444AEAB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72" y="4567384"/>
                <a:ext cx="3394365" cy="646331"/>
              </a:xfrm>
              <a:prstGeom prst="rect">
                <a:avLst/>
              </a:prstGeom>
              <a:blipFill>
                <a:blip r:embed="rId8"/>
                <a:stretch>
                  <a:fillRect t="-4717" b="-150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5E7A5DCA-B133-B2EF-5D19-B9C231DD5ACB}"/>
                  </a:ext>
                </a:extLst>
              </p:cNvPr>
              <p:cNvSpPr txBox="1"/>
              <p:nvPr/>
            </p:nvSpPr>
            <p:spPr>
              <a:xfrm>
                <a:off x="633219" y="5732240"/>
                <a:ext cx="2840181" cy="790794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TW" altLang="zh-TW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sz="2000" i="1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0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TW" alt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5E7A5DCA-B133-B2EF-5D19-B9C231DD5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19" y="5732240"/>
                <a:ext cx="2840181" cy="7907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AAF20E3-4938-D9EB-5AB6-0AA0305FFA01}"/>
                  </a:ext>
                </a:extLst>
              </p:cNvPr>
              <p:cNvSpPr txBox="1"/>
              <p:nvPr/>
            </p:nvSpPr>
            <p:spPr>
              <a:xfrm>
                <a:off x="4051333" y="5614675"/>
                <a:ext cx="2959066" cy="91050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sz="2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T</m:t>
                          </m:r>
                        </m:den>
                      </m:f>
                      <m:nary>
                        <m:naryPr>
                          <m:ctrlPr>
                            <a:rPr lang="zh-TW" altLang="zh-TW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sz="2000" i="1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0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AAF20E3-4938-D9EB-5AB6-0AA0305FF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333" y="5614675"/>
                <a:ext cx="2959066" cy="9105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EB97B86-91DD-E643-0BC1-DB1D79C7F539}"/>
                  </a:ext>
                </a:extLst>
              </p:cNvPr>
              <p:cNvSpPr txBox="1"/>
              <p:nvPr/>
            </p:nvSpPr>
            <p:spPr>
              <a:xfrm>
                <a:off x="3466012" y="5878286"/>
                <a:ext cx="5854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EB97B86-91DD-E643-0BC1-DB1D79C7F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012" y="5878286"/>
                <a:ext cx="58541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163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78DF6-2FC7-8B56-4390-5E89DA96A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861F643-0579-C422-75D5-66D7FD6F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29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5BCE37E-F2D4-81B6-3EF5-80C1F1B69488}"/>
                  </a:ext>
                </a:extLst>
              </p:cNvPr>
              <p:cNvSpPr txBox="1"/>
              <p:nvPr/>
            </p:nvSpPr>
            <p:spPr>
              <a:xfrm>
                <a:off x="0" y="114012"/>
                <a:ext cx="12192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4000" i="0" dirty="0">
                    <a:effectLst/>
                    <a:latin typeface="+mj-lt"/>
                    <a:ea typeface="+mj-ea"/>
                  </a:rPr>
                  <a:t>傅里葉變換 推導</a:t>
                </a:r>
                <a:r>
                  <a:rPr lang="en-US" altLang="zh-TW" sz="4000" i="0" dirty="0">
                    <a:effectLst/>
                    <a:latin typeface="+mj-lt"/>
                    <a:ea typeface="+mj-ea"/>
                  </a:rPr>
                  <a:t>:</a:t>
                </a:r>
                <a:r>
                  <a:rPr lang="zh-TW" altLang="en-US" sz="4000" i="0" dirty="0">
                    <a:effectLst/>
                    <a:latin typeface="+mj-lt"/>
                    <a:ea typeface="+mj-ea"/>
                  </a:rPr>
                  <a:t> 推導出</a:t>
                </a:r>
                <a:r>
                  <a:rPr lang="en-US" altLang="zh-TW" sz="4000" i="0" dirty="0">
                    <a:effectLst/>
                    <a:latin typeface="+mj-lt"/>
                    <a:ea typeface="+mj-ea"/>
                  </a:rPr>
                  <a:t>F(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400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altLang="zh-TW" sz="4000" i="0" dirty="0">
                    <a:effectLst/>
                    <a:latin typeface="+mj-lt"/>
                    <a:ea typeface="+mj-ea"/>
                  </a:rPr>
                  <a:t>)</a:t>
                </a:r>
                <a:endParaRPr lang="zh-TW" altLang="en-US" sz="4000" dirty="0">
                  <a:latin typeface="+mj-lt"/>
                  <a:ea typeface="+mj-ea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5BCE37E-F2D4-81B6-3EF5-80C1F1B69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4012"/>
                <a:ext cx="12192000" cy="707886"/>
              </a:xfrm>
              <a:prstGeom prst="rect">
                <a:avLst/>
              </a:prstGeom>
              <a:blipFill>
                <a:blip r:embed="rId2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4B0EA7DE-DAA9-168E-E5E1-39EEA20F65B2}"/>
                  </a:ext>
                </a:extLst>
              </p:cNvPr>
              <p:cNvSpPr txBox="1"/>
              <p:nvPr/>
            </p:nvSpPr>
            <p:spPr>
              <a:xfrm>
                <a:off x="1427679" y="4668664"/>
                <a:ext cx="6871589" cy="48404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當</m:t>
                    </m:r>
                  </m:oMath>
                </a14:m>
                <a:r>
                  <a:rPr lang="en-US" altLang="zh-TW" dirty="0">
                    <a:solidFill>
                      <a:srgbClr val="FF0000"/>
                    </a:solidFill>
                  </a:rPr>
                  <a:t>T</a:t>
                </a:r>
                <a14:m>
                  <m:oMath xmlns:m="http://schemas.openxmlformats.org/officeDocument/2006/math">
                    <m:r>
                      <a:rPr lang="zh-TW" altLang="en-US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dirty="0">
                    <a:solidFill>
                      <a:srgbClr val="FF0000"/>
                    </a:solidFill>
                  </a:rPr>
                  <a:t>無限</a:t>
                </a:r>
                <a:r>
                  <a:rPr lang="zh-TW" altLang="en-US" dirty="0"/>
                  <a:t>，</a:t>
                </a:r>
                <a:r>
                  <a:rPr lang="en-US" altLang="zh-TW" dirty="0"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US" altLang="zh-TW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π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zh-TW" altLang="en-US" dirty="0"/>
                  <a:t>  就會很</a:t>
                </a:r>
                <a:r>
                  <a:rPr lang="zh-TW" altLang="en-US" dirty="0">
                    <a:solidFill>
                      <a:srgbClr val="FF0000"/>
                    </a:solidFill>
                  </a:rPr>
                  <a:t>小</a:t>
                </a:r>
                <a:r>
                  <a:rPr lang="zh-TW" altLang="en-US" dirty="0"/>
                  <a:t> ，等於原本離散的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n</m:t>
                    </m:r>
                    <m:r>
                      <m:rPr>
                        <m:sty m:val="p"/>
                      </m:rP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zh-TW" altLang="en-US" dirty="0"/>
                  <a:t>變成連續的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4B0EA7DE-DAA9-168E-E5E1-39EEA20F6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679" y="4668664"/>
                <a:ext cx="6871589" cy="484043"/>
              </a:xfrm>
              <a:prstGeom prst="rect">
                <a:avLst/>
              </a:prstGeom>
              <a:blipFill>
                <a:blip r:embed="rId3"/>
                <a:stretch>
                  <a:fillRect l="-266" b="-88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475793E4-028F-90DF-3975-2777BFF07AAD}"/>
              </a:ext>
            </a:extLst>
          </p:cNvPr>
          <p:cNvSpPr txBox="1"/>
          <p:nvPr/>
        </p:nvSpPr>
        <p:spPr>
          <a:xfrm>
            <a:off x="1436386" y="4235789"/>
            <a:ext cx="994756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+mj-lt"/>
                <a:ea typeface="+mj-ea"/>
                <a:cs typeface="Times New Roman" panose="02020603050405020304" pitchFamily="18" charset="0"/>
              </a:rPr>
              <a:t>由於訊號</a:t>
            </a:r>
            <a:r>
              <a:rPr lang="zh-TW" altLang="en-US" sz="1800" dirty="0">
                <a:solidFill>
                  <a:srgbClr val="FF0000"/>
                </a:solidFill>
                <a:latin typeface="+mj-lt"/>
                <a:ea typeface="+mj-ea"/>
                <a:cs typeface="Times New Roman" panose="02020603050405020304" pitchFamily="18" charset="0"/>
              </a:rPr>
              <a:t>不一定</a:t>
            </a:r>
            <a:r>
              <a:rPr lang="zh-TW" altLang="en-US" sz="1800" dirty="0">
                <a:latin typeface="+mj-lt"/>
                <a:ea typeface="+mj-ea"/>
                <a:cs typeface="Times New Roman" panose="02020603050405020304" pitchFamily="18" charset="0"/>
              </a:rPr>
              <a:t>是週期性的，所以我們可以把</a:t>
            </a:r>
            <a:r>
              <a:rPr lang="zh-TW" altLang="en-US" sz="1800" dirty="0">
                <a:solidFill>
                  <a:srgbClr val="FF0000"/>
                </a:solidFill>
                <a:latin typeface="+mj-lt"/>
                <a:ea typeface="+mj-ea"/>
                <a:cs typeface="Times New Roman" panose="02020603050405020304" pitchFamily="18" charset="0"/>
              </a:rPr>
              <a:t>非週期性訊號</a:t>
            </a:r>
            <a:r>
              <a:rPr lang="zh-TW" altLang="en-US" sz="1800" dirty="0">
                <a:latin typeface="+mj-lt"/>
                <a:ea typeface="+mj-ea"/>
                <a:cs typeface="Times New Roman" panose="02020603050405020304" pitchFamily="18" charset="0"/>
              </a:rPr>
              <a:t>看作是</a:t>
            </a:r>
            <a:r>
              <a:rPr lang="zh-TW" altLang="en-US" sz="1800" dirty="0">
                <a:solidFill>
                  <a:srgbClr val="FF0000"/>
                </a:solidFill>
                <a:latin typeface="+mj-lt"/>
                <a:ea typeface="+mj-ea"/>
                <a:cs typeface="Times New Roman" panose="02020603050405020304" pitchFamily="18" charset="0"/>
              </a:rPr>
              <a:t>週期長度非常長</a:t>
            </a:r>
            <a:r>
              <a:rPr lang="zh-TW" altLang="en-US" sz="1800" dirty="0">
                <a:latin typeface="+mj-lt"/>
                <a:ea typeface="+mj-ea"/>
                <a:cs typeface="Times New Roman" panose="02020603050405020304" pitchFamily="18" charset="0"/>
              </a:rPr>
              <a:t>的週期性訊號。</a:t>
            </a:r>
            <a:endParaRPr lang="en-US" altLang="zh-TW" sz="18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B55EE86-79A1-A185-9264-FEA552BA767A}"/>
              </a:ext>
            </a:extLst>
          </p:cNvPr>
          <p:cNvCxnSpPr>
            <a:cxnSpLocks/>
          </p:cNvCxnSpPr>
          <p:nvPr/>
        </p:nvCxnSpPr>
        <p:spPr>
          <a:xfrm flipV="1">
            <a:off x="1053737" y="1045027"/>
            <a:ext cx="0" cy="1820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9701F768-5CDA-407C-5612-940BA1438CF1}"/>
              </a:ext>
            </a:extLst>
          </p:cNvPr>
          <p:cNvCxnSpPr/>
          <p:nvPr/>
        </p:nvCxnSpPr>
        <p:spPr>
          <a:xfrm>
            <a:off x="792480" y="2638696"/>
            <a:ext cx="63572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手繪多邊形: 圖案 29">
            <a:extLst>
              <a:ext uri="{FF2B5EF4-FFF2-40B4-BE49-F238E27FC236}">
                <a16:creationId xmlns:a16="http://schemas.microsoft.com/office/drawing/2014/main" id="{866D8C88-D7EC-7331-CA66-7D752408699C}"/>
              </a:ext>
            </a:extLst>
          </p:cNvPr>
          <p:cNvSpPr/>
          <p:nvPr/>
        </p:nvSpPr>
        <p:spPr>
          <a:xfrm>
            <a:off x="1053737" y="1489157"/>
            <a:ext cx="6026332" cy="1149539"/>
          </a:xfrm>
          <a:custGeom>
            <a:avLst/>
            <a:gdLst>
              <a:gd name="connsiteX0" fmla="*/ 0 w 6026332"/>
              <a:gd name="connsiteY0" fmla="*/ 1132122 h 1149539"/>
              <a:gd name="connsiteX1" fmla="*/ 400595 w 6026332"/>
              <a:gd name="connsiteY1" fmla="*/ 539939 h 1149539"/>
              <a:gd name="connsiteX2" fmla="*/ 949235 w 6026332"/>
              <a:gd name="connsiteY2" fmla="*/ 844739 h 1149539"/>
              <a:gd name="connsiteX3" fmla="*/ 1576252 w 6026332"/>
              <a:gd name="connsiteY3" fmla="*/ 217722 h 1149539"/>
              <a:gd name="connsiteX4" fmla="*/ 2342606 w 6026332"/>
              <a:gd name="connsiteY4" fmla="*/ 905699 h 1149539"/>
              <a:gd name="connsiteX5" fmla="*/ 2943498 w 6026332"/>
              <a:gd name="connsiteY5" fmla="*/ 217722 h 1149539"/>
              <a:gd name="connsiteX6" fmla="*/ 3657600 w 6026332"/>
              <a:gd name="connsiteY6" fmla="*/ 1045036 h 1149539"/>
              <a:gd name="connsiteX7" fmla="*/ 4101738 w 6026332"/>
              <a:gd name="connsiteY7" fmla="*/ 418019 h 1149539"/>
              <a:gd name="connsiteX8" fmla="*/ 4624252 w 6026332"/>
              <a:gd name="connsiteY8" fmla="*/ 931825 h 1149539"/>
              <a:gd name="connsiteX9" fmla="*/ 5120640 w 6026332"/>
              <a:gd name="connsiteY9" fmla="*/ 7 h 1149539"/>
              <a:gd name="connsiteX10" fmla="*/ 5529943 w 6026332"/>
              <a:gd name="connsiteY10" fmla="*/ 949242 h 1149539"/>
              <a:gd name="connsiteX11" fmla="*/ 5756366 w 6026332"/>
              <a:gd name="connsiteY11" fmla="*/ 409310 h 1149539"/>
              <a:gd name="connsiteX12" fmla="*/ 6026332 w 6026332"/>
              <a:gd name="connsiteY12" fmla="*/ 1149539 h 1149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6332" h="1149539">
                <a:moveTo>
                  <a:pt x="0" y="1132122"/>
                </a:moveTo>
                <a:cubicBezTo>
                  <a:pt x="121194" y="859979"/>
                  <a:pt x="242389" y="587836"/>
                  <a:pt x="400595" y="539939"/>
                </a:cubicBezTo>
                <a:cubicBezTo>
                  <a:pt x="558801" y="492042"/>
                  <a:pt x="753292" y="898442"/>
                  <a:pt x="949235" y="844739"/>
                </a:cubicBezTo>
                <a:cubicBezTo>
                  <a:pt x="1145178" y="791036"/>
                  <a:pt x="1344024" y="207562"/>
                  <a:pt x="1576252" y="217722"/>
                </a:cubicBezTo>
                <a:cubicBezTo>
                  <a:pt x="1808480" y="227882"/>
                  <a:pt x="2114732" y="905699"/>
                  <a:pt x="2342606" y="905699"/>
                </a:cubicBezTo>
                <a:cubicBezTo>
                  <a:pt x="2570480" y="905699"/>
                  <a:pt x="2724332" y="194499"/>
                  <a:pt x="2943498" y="217722"/>
                </a:cubicBezTo>
                <a:cubicBezTo>
                  <a:pt x="3162664" y="240945"/>
                  <a:pt x="3464560" y="1011653"/>
                  <a:pt x="3657600" y="1045036"/>
                </a:cubicBezTo>
                <a:cubicBezTo>
                  <a:pt x="3850640" y="1078419"/>
                  <a:pt x="3940629" y="436887"/>
                  <a:pt x="4101738" y="418019"/>
                </a:cubicBezTo>
                <a:cubicBezTo>
                  <a:pt x="4262847" y="399150"/>
                  <a:pt x="4454435" y="1001494"/>
                  <a:pt x="4624252" y="931825"/>
                </a:cubicBezTo>
                <a:cubicBezTo>
                  <a:pt x="4794069" y="862156"/>
                  <a:pt x="4969692" y="-2896"/>
                  <a:pt x="5120640" y="7"/>
                </a:cubicBezTo>
                <a:cubicBezTo>
                  <a:pt x="5271588" y="2910"/>
                  <a:pt x="5423989" y="881025"/>
                  <a:pt x="5529943" y="949242"/>
                </a:cubicBezTo>
                <a:cubicBezTo>
                  <a:pt x="5635897" y="1017459"/>
                  <a:pt x="5673635" y="375927"/>
                  <a:pt x="5756366" y="409310"/>
                </a:cubicBezTo>
                <a:cubicBezTo>
                  <a:pt x="5839098" y="442693"/>
                  <a:pt x="5932715" y="796116"/>
                  <a:pt x="6026332" y="114953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A27E9451-8BBA-62E9-857E-395948D8A835}"/>
              </a:ext>
            </a:extLst>
          </p:cNvPr>
          <p:cNvCxnSpPr/>
          <p:nvPr/>
        </p:nvCxnSpPr>
        <p:spPr>
          <a:xfrm>
            <a:off x="1036320" y="1410787"/>
            <a:ext cx="6069875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1076128F-DBA7-BA3B-ACDA-C7FB7927C8DB}"/>
              </a:ext>
            </a:extLst>
          </p:cNvPr>
          <p:cNvCxnSpPr>
            <a:cxnSpLocks/>
          </p:cNvCxnSpPr>
          <p:nvPr/>
        </p:nvCxnSpPr>
        <p:spPr>
          <a:xfrm flipV="1">
            <a:off x="7088777" y="1288868"/>
            <a:ext cx="0" cy="2612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F03F715A-3A1A-D8D8-FC15-446C16BE8DBB}"/>
              </a:ext>
            </a:extLst>
          </p:cNvPr>
          <p:cNvCxnSpPr>
            <a:cxnSpLocks/>
          </p:cNvCxnSpPr>
          <p:nvPr/>
        </p:nvCxnSpPr>
        <p:spPr>
          <a:xfrm flipV="1">
            <a:off x="1058091" y="1267097"/>
            <a:ext cx="0" cy="2612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69C782E-9B13-BA53-2333-89E8571D4986}"/>
              </a:ext>
            </a:extLst>
          </p:cNvPr>
          <p:cNvSpPr txBox="1"/>
          <p:nvPr/>
        </p:nvSpPr>
        <p:spPr>
          <a:xfrm>
            <a:off x="3431177" y="103631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週期 超長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0782D488-A313-D22C-2F68-35A053B4FDD8}"/>
                  </a:ext>
                </a:extLst>
              </p:cNvPr>
              <p:cNvSpPr txBox="1"/>
              <p:nvPr/>
            </p:nvSpPr>
            <p:spPr>
              <a:xfrm>
                <a:off x="1441267" y="5241124"/>
                <a:ext cx="3444241" cy="7599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TW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T</m:t>
                          </m:r>
                        </m:den>
                      </m:f>
                      <m:nary>
                        <m:nary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TW" alt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0782D488-A313-D22C-2F68-35A053B4F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267" y="5241124"/>
                <a:ext cx="3444241" cy="7599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324FC6BC-D298-BADE-10C2-55210EA0E83E}"/>
                  </a:ext>
                </a:extLst>
              </p:cNvPr>
              <p:cNvSpPr txBox="1"/>
              <p:nvPr/>
            </p:nvSpPr>
            <p:spPr>
              <a:xfrm>
                <a:off x="1438761" y="3115314"/>
                <a:ext cx="2959066" cy="91050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sz="2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T</m:t>
                          </m:r>
                        </m:den>
                      </m:f>
                      <m:nary>
                        <m:naryPr>
                          <m:ctrlPr>
                            <a:rPr lang="zh-TW" altLang="zh-TW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sz="2000" i="1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0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324FC6BC-D298-BADE-10C2-55210EA0E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1" y="3115314"/>
                <a:ext cx="2959066" cy="9105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字方塊 44">
            <a:extLst>
              <a:ext uri="{FF2B5EF4-FFF2-40B4-BE49-F238E27FC236}">
                <a16:creationId xmlns:a16="http://schemas.microsoft.com/office/drawing/2014/main" id="{1A161055-0561-535A-376A-ACABF68BB670}"/>
              </a:ext>
            </a:extLst>
          </p:cNvPr>
          <p:cNvSpPr txBox="1"/>
          <p:nvPr/>
        </p:nvSpPr>
        <p:spPr>
          <a:xfrm>
            <a:off x="5033555" y="5441071"/>
            <a:ext cx="654884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[-T/2,T/2]</a:t>
            </a:r>
            <a:r>
              <a:rPr lang="zh-TW" altLang="en-US" dirty="0"/>
              <a:t>在 </a:t>
            </a:r>
            <a:r>
              <a:rPr lang="en-US" altLang="zh-TW" dirty="0"/>
              <a:t>T→∞</a:t>
            </a:r>
            <a:r>
              <a:rPr lang="zh-TW" altLang="en-US" dirty="0"/>
              <a:t>的情況下</a:t>
            </a:r>
            <a:r>
              <a:rPr lang="zh-TW" altLang="en-US" dirty="0">
                <a:solidFill>
                  <a:srgbClr val="FF0000"/>
                </a:solidFill>
              </a:rPr>
              <a:t>對稱時間軸</a:t>
            </a:r>
            <a:r>
              <a:rPr lang="zh-TW" altLang="en-US" dirty="0"/>
              <a:t>。確保正負頻率貢獻一樣</a:t>
            </a:r>
          </a:p>
        </p:txBody>
      </p:sp>
      <p:sp>
        <p:nvSpPr>
          <p:cNvPr id="47" name="手繪多邊形: 圖案 46">
            <a:extLst>
              <a:ext uri="{FF2B5EF4-FFF2-40B4-BE49-F238E27FC236}">
                <a16:creationId xmlns:a16="http://schemas.microsoft.com/office/drawing/2014/main" id="{73739F50-1FAA-5F9B-37D6-2FCE2FD6CF4B}"/>
              </a:ext>
            </a:extLst>
          </p:cNvPr>
          <p:cNvSpPr/>
          <p:nvPr/>
        </p:nvSpPr>
        <p:spPr>
          <a:xfrm>
            <a:off x="818563" y="3657600"/>
            <a:ext cx="688019" cy="1942012"/>
          </a:xfrm>
          <a:custGeom>
            <a:avLst/>
            <a:gdLst>
              <a:gd name="connsiteX0" fmla="*/ 661894 w 688019"/>
              <a:gd name="connsiteY0" fmla="*/ 0 h 1889760"/>
              <a:gd name="connsiteX1" fmla="*/ 42 w 688019"/>
              <a:gd name="connsiteY1" fmla="*/ 940526 h 1889760"/>
              <a:gd name="connsiteX2" fmla="*/ 688019 w 688019"/>
              <a:gd name="connsiteY2" fmla="*/ 1889760 h 188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019" h="1889760">
                <a:moveTo>
                  <a:pt x="661894" y="0"/>
                </a:moveTo>
                <a:cubicBezTo>
                  <a:pt x="328791" y="312783"/>
                  <a:pt x="-4312" y="625566"/>
                  <a:pt x="42" y="940526"/>
                </a:cubicBezTo>
                <a:cubicBezTo>
                  <a:pt x="4396" y="1255486"/>
                  <a:pt x="346207" y="1572623"/>
                  <a:pt x="688019" y="1889760"/>
                </a:cubicBezTo>
              </a:path>
            </a:pathLst>
          </a:custGeom>
          <a:noFill/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3D447F0-9370-0AD5-9611-9628CD1B1D8D}"/>
              </a:ext>
            </a:extLst>
          </p:cNvPr>
          <p:cNvSpPr txBox="1"/>
          <p:nvPr/>
        </p:nvSpPr>
        <p:spPr>
          <a:xfrm>
            <a:off x="139337" y="338763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</a:rPr>
              <a:t>兩者都是</a:t>
            </a:r>
            <a:endParaRPr lang="en-US" altLang="zh-TW" dirty="0">
              <a:solidFill>
                <a:srgbClr val="FF0000"/>
              </a:solidFill>
            </a:endParaRPr>
          </a:p>
          <a:p>
            <a:pPr algn="ctr"/>
            <a:r>
              <a:rPr lang="zh-TW" altLang="en-US" dirty="0">
                <a:solidFill>
                  <a:srgbClr val="FF0000"/>
                </a:solidFill>
              </a:rPr>
              <a:t>權重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F3230A43-BAB5-0E66-5871-A5EAB7FE9C5A}"/>
                  </a:ext>
                </a:extLst>
              </p:cNvPr>
              <p:cNvSpPr txBox="1"/>
              <p:nvPr/>
            </p:nvSpPr>
            <p:spPr>
              <a:xfrm>
                <a:off x="4824548" y="3090595"/>
                <a:ext cx="6923314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TW" altLang="en-US" dirty="0"/>
                  <a:t>對應於特定的頻率成分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nω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​</a:t>
                </a:r>
                <a:r>
                  <a:rPr lang="zh-TW" altLang="en-US" dirty="0"/>
                  <a:t>，代表了該頻率在信號中的「</a:t>
                </a:r>
                <a:r>
                  <a:rPr lang="zh-TW" altLang="en-US" dirty="0">
                    <a:solidFill>
                      <a:srgbClr val="FF0000"/>
                    </a:solidFill>
                  </a:rPr>
                  <a:t>強度</a:t>
                </a:r>
                <a:r>
                  <a:rPr lang="zh-TW" altLang="en-US" dirty="0"/>
                  <a:t>」。</a:t>
                </a: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F3230A43-BAB5-0E66-5871-A5EAB7FE9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548" y="3090595"/>
                <a:ext cx="6923314" cy="369332"/>
              </a:xfrm>
              <a:prstGeom prst="rect">
                <a:avLst/>
              </a:prstGeom>
              <a:blipFill>
                <a:blip r:embed="rId6"/>
                <a:stretch>
                  <a:fillRect t="-9836" r="-440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5598C35E-688C-4339-CE71-758D53E0BFBB}"/>
                  </a:ext>
                </a:extLst>
              </p:cNvPr>
              <p:cNvSpPr txBox="1"/>
              <p:nvPr/>
            </p:nvSpPr>
            <p:spPr>
              <a:xfrm>
                <a:off x="4824548" y="3673229"/>
                <a:ext cx="6914606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TW" dirty="0"/>
                  <a:t>F(ω) </a:t>
                </a:r>
                <a:r>
                  <a:rPr lang="zh-TW" altLang="en-US" dirty="0"/>
                  <a:t>對應於每個連續頻率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TW" altLang="en-US" dirty="0"/>
                  <a:t>上的</a:t>
                </a:r>
                <a:r>
                  <a:rPr lang="zh-TW" altLang="en-US" dirty="0">
                    <a:solidFill>
                      <a:srgbClr val="FF0000"/>
                    </a:solidFill>
                  </a:rPr>
                  <a:t>權重</a:t>
                </a: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5598C35E-688C-4339-CE71-758D53E0B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548" y="3673229"/>
                <a:ext cx="6914606" cy="369332"/>
              </a:xfrm>
              <a:prstGeom prst="rect">
                <a:avLst/>
              </a:prstGeom>
              <a:blipFill>
                <a:blip r:embed="rId7"/>
                <a:stretch>
                  <a:fillRect l="-705" t="-10000" b="-2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891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0FAFA3D-C529-AFBF-29C1-ED89F376D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C25E9E7-7FC0-EAAA-3A2D-683F0EC881EA}"/>
              </a:ext>
            </a:extLst>
          </p:cNvPr>
          <p:cNvSpPr txBox="1"/>
          <p:nvPr/>
        </p:nvSpPr>
        <p:spPr>
          <a:xfrm>
            <a:off x="0" y="302458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轉成頻率域濾波要幹嘛</a:t>
            </a:r>
            <a:r>
              <a:rPr kumimoji="0" lang="en-US" altLang="zh-TW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E7ADC85-F368-27CE-4707-5CA9F4F7699D}"/>
              </a:ext>
            </a:extLst>
          </p:cNvPr>
          <p:cNvSpPr txBox="1"/>
          <p:nvPr/>
        </p:nvSpPr>
        <p:spPr>
          <a:xfrm>
            <a:off x="1857977" y="1673223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/>
              <a:t>我空間濾波就可以做到</a:t>
            </a:r>
            <a:endParaRPr lang="en-US" altLang="zh-TW" sz="320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7500F21-33E0-8A59-8F7C-3927ADFDC183}"/>
              </a:ext>
            </a:extLst>
          </p:cNvPr>
          <p:cNvSpPr txBox="1"/>
          <p:nvPr/>
        </p:nvSpPr>
        <p:spPr>
          <a:xfrm>
            <a:off x="7883623" y="1620696"/>
            <a:ext cx="40607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/>
              <a:t>幹嘛那麼複雜要</a:t>
            </a:r>
            <a:endParaRPr lang="en-US" altLang="zh-TW" sz="3200"/>
          </a:p>
          <a:p>
            <a:pPr algn="ctr"/>
            <a:r>
              <a:rPr lang="zh-TW" altLang="en-US" sz="3200"/>
              <a:t>用</a:t>
            </a:r>
            <a:r>
              <a:rPr lang="zh-TW" altLang="en-US" sz="3200">
                <a:solidFill>
                  <a:srgbClr val="FF0000"/>
                </a:solidFill>
              </a:rPr>
              <a:t>傅立葉</a:t>
            </a:r>
            <a:r>
              <a:rPr lang="zh-TW" altLang="en-US" sz="3200"/>
              <a:t>轉成</a:t>
            </a:r>
            <a:r>
              <a:rPr lang="zh-TW" altLang="en-US" sz="3200">
                <a:solidFill>
                  <a:srgbClr val="FF0000"/>
                </a:solidFill>
              </a:rPr>
              <a:t>頻率域</a:t>
            </a:r>
            <a:r>
              <a:rPr lang="en-US" altLang="zh-TW" sz="3200"/>
              <a:t>?</a:t>
            </a:r>
            <a:endParaRPr lang="zh-TW" altLang="en-US" sz="320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D55050-ACC6-5A69-75B8-2A18783D4460}"/>
              </a:ext>
            </a:extLst>
          </p:cNvPr>
          <p:cNvSpPr txBox="1"/>
          <p:nvPr/>
        </p:nvSpPr>
        <p:spPr>
          <a:xfrm>
            <a:off x="1184877" y="2627806"/>
            <a:ext cx="17641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>
                <a:solidFill>
                  <a:srgbClr val="0000FF"/>
                </a:solidFill>
              </a:rPr>
              <a:t>濾高頻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CE2EB46-5DFE-7E7E-1FA9-E59A869DA5DE}"/>
              </a:ext>
            </a:extLst>
          </p:cNvPr>
          <p:cNvSpPr txBox="1"/>
          <p:nvPr/>
        </p:nvSpPr>
        <p:spPr>
          <a:xfrm>
            <a:off x="4888659" y="2637043"/>
            <a:ext cx="16810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>
                <a:solidFill>
                  <a:srgbClr val="0000FF"/>
                </a:solidFill>
              </a:rPr>
              <a:t>抓邊緣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3063E77-28BD-B922-7990-11F1901D1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56" y="3351205"/>
            <a:ext cx="2724530" cy="2715004"/>
          </a:xfrm>
          <a:prstGeom prst="rect">
            <a:avLst/>
          </a:prstGeom>
        </p:spPr>
      </p:pic>
      <p:pic>
        <p:nvPicPr>
          <p:cNvPr id="11" name="Picture 2" descr="Python图像处理]  四十二.Python图像锐化及边缘检测万字详解（Roberts、Prewitt、Sobel、Laplacian、Canny、LOG）_锐化和边缘检测-CSDN博客">
            <a:extLst>
              <a:ext uri="{FF2B5EF4-FFF2-40B4-BE49-F238E27FC236}">
                <a16:creationId xmlns:a16="http://schemas.microsoft.com/office/drawing/2014/main" id="{69C66AE7-6A93-B247-C849-56331BF38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20442" y="3426690"/>
            <a:ext cx="3612202" cy="256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書類を見て焦る会社員のイラスト（女性） | かわいいフリー素材集 いらすとや">
            <a:extLst>
              <a:ext uri="{FF2B5EF4-FFF2-40B4-BE49-F238E27FC236}">
                <a16:creationId xmlns:a16="http://schemas.microsoft.com/office/drawing/2014/main" id="{9B10C202-DB98-7068-C222-8EEE142C5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45" b="93548" l="9360" r="89163">
                        <a14:foregroundMark x1="57143" y1="8065" x2="49754" y2="6048"/>
                        <a14:foregroundMark x1="21675" y1="11694" x2="19212" y2="10081"/>
                        <a14:foregroundMark x1="17241" y1="18548" x2="15271" y2="18548"/>
                        <a14:foregroundMark x1="18227" y1="29839" x2="17241" y2="32661"/>
                        <a14:foregroundMark x1="52217" y1="56452" x2="48768" y2="53629"/>
                        <a14:foregroundMark x1="57143" y1="73790" x2="57635" y2="67742"/>
                        <a14:foregroundMark x1="61576" y1="75806" x2="54187" y2="63306"/>
                        <a14:foregroundMark x1="73399" y1="59677" x2="68966" y2="59677"/>
                        <a14:foregroundMark x1="57143" y1="93548" x2="45320" y2="91935"/>
                        <a14:foregroundMark x1="71429" y1="89516" x2="67980" y2="887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07734" y="2733109"/>
            <a:ext cx="2744892" cy="335336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約瑟夫·傅立葉- 維基百科，自由的百科全書">
            <a:extLst>
              <a:ext uri="{FF2B5EF4-FFF2-40B4-BE49-F238E27FC236}">
                <a16:creationId xmlns:a16="http://schemas.microsoft.com/office/drawing/2014/main" id="{EDAE5EB2-1563-93D3-746E-B358AD75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35" b="90000" l="9978" r="89910">
                        <a14:foregroundMark x1="42040" y1="8235" x2="52915" y2="94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6063">
            <a:off x="9433739" y="4949287"/>
            <a:ext cx="702976" cy="803826"/>
          </a:xfrm>
          <a:prstGeom prst="rect">
            <a:avLst/>
          </a:prstGeom>
          <a:noFill/>
          <a:scene3d>
            <a:camera prst="orthographicFront">
              <a:rot lat="21589060" lon="20705502" rev="11396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672BB4C-0EC8-2733-5A21-3F8C36438F5D}"/>
              </a:ext>
            </a:extLst>
          </p:cNvPr>
          <p:cNvSpPr txBox="1"/>
          <p:nvPr/>
        </p:nvSpPr>
        <p:spPr>
          <a:xfrm rot="21444794">
            <a:off x="9327658" y="46829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0" i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FFT</a:t>
            </a:r>
            <a:endParaRPr lang="zh-TW" altLang="en-US">
              <a:solidFill>
                <a:srgbClr val="0000FF"/>
              </a:solidFill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B7DAB9C-09D0-7EFD-EB7A-410891AA2884}"/>
              </a:ext>
            </a:extLst>
          </p:cNvPr>
          <p:cNvCxnSpPr>
            <a:stCxn id="4" idx="2"/>
            <a:endCxn id="7" idx="0"/>
          </p:cNvCxnSpPr>
          <p:nvPr/>
        </p:nvCxnSpPr>
        <p:spPr>
          <a:xfrm flipH="1">
            <a:off x="2066950" y="2257998"/>
            <a:ext cx="1935204" cy="369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588BECF-75EC-1CAA-FEC3-DB1CD1331490}"/>
              </a:ext>
            </a:extLst>
          </p:cNvPr>
          <p:cNvCxnSpPr>
            <a:stCxn id="4" idx="2"/>
            <a:endCxn id="9" idx="0"/>
          </p:cNvCxnSpPr>
          <p:nvPr/>
        </p:nvCxnSpPr>
        <p:spPr>
          <a:xfrm>
            <a:off x="4002154" y="2257998"/>
            <a:ext cx="1727014" cy="379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844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6400C-1C6E-07B9-3317-ADE12346E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A9986C0-5DE9-0DD4-344F-6E49C31A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30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45C0380-BC4C-C3E9-0009-CB0E4B16D539}"/>
                  </a:ext>
                </a:extLst>
              </p:cNvPr>
              <p:cNvSpPr txBox="1"/>
              <p:nvPr/>
            </p:nvSpPr>
            <p:spPr>
              <a:xfrm>
                <a:off x="0" y="114012"/>
                <a:ext cx="12192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4000" i="0" dirty="0">
                    <a:effectLst/>
                    <a:latin typeface="+mj-lt"/>
                    <a:ea typeface="+mj-ea"/>
                  </a:rPr>
                  <a:t>傅里葉變換 推導</a:t>
                </a:r>
                <a:r>
                  <a:rPr lang="en-US" altLang="zh-TW" sz="4000" i="0" dirty="0">
                    <a:effectLst/>
                    <a:latin typeface="+mj-lt"/>
                    <a:ea typeface="+mj-ea"/>
                  </a:rPr>
                  <a:t>:</a:t>
                </a:r>
                <a:r>
                  <a:rPr lang="zh-TW" altLang="en-US" sz="4000" i="0" dirty="0">
                    <a:effectLst/>
                    <a:latin typeface="+mj-lt"/>
                    <a:ea typeface="+mj-ea"/>
                  </a:rPr>
                  <a:t> 推導出</a:t>
                </a:r>
                <a:r>
                  <a:rPr lang="en-US" altLang="zh-TW" sz="4000" i="0" dirty="0">
                    <a:effectLst/>
                    <a:latin typeface="+mj-lt"/>
                    <a:ea typeface="+mj-ea"/>
                  </a:rPr>
                  <a:t>F(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400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altLang="zh-TW" sz="4000" i="0" dirty="0">
                    <a:effectLst/>
                    <a:latin typeface="+mj-lt"/>
                    <a:ea typeface="+mj-ea"/>
                  </a:rPr>
                  <a:t>)</a:t>
                </a:r>
                <a:endParaRPr lang="zh-TW" altLang="en-US" sz="4000" dirty="0">
                  <a:latin typeface="+mj-lt"/>
                  <a:ea typeface="+mj-ea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45C0380-BC4C-C3E9-0009-CB0E4B16D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4012"/>
                <a:ext cx="12192000" cy="707886"/>
              </a:xfrm>
              <a:prstGeom prst="rect">
                <a:avLst/>
              </a:prstGeom>
              <a:blipFill>
                <a:blip r:embed="rId2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7276B4FE-D45F-5BAF-8FDB-4CE1747A1CA9}"/>
                  </a:ext>
                </a:extLst>
              </p:cNvPr>
              <p:cNvSpPr txBox="1"/>
              <p:nvPr/>
            </p:nvSpPr>
            <p:spPr>
              <a:xfrm>
                <a:off x="857793" y="1400645"/>
                <a:ext cx="3444241" cy="7599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TW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T</m:t>
                          </m:r>
                        </m:den>
                      </m:f>
                      <m:nary>
                        <m:nary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TW" alt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7276B4FE-D45F-5BAF-8FDB-4CE1747A1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93" y="1400645"/>
                <a:ext cx="3444241" cy="759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53BF7986-0319-81A0-BD56-3C1B88FDCFAD}"/>
                  </a:ext>
                </a:extLst>
              </p:cNvPr>
              <p:cNvSpPr txBox="1"/>
              <p:nvPr/>
            </p:nvSpPr>
            <p:spPr>
              <a:xfrm>
                <a:off x="4554585" y="2366947"/>
                <a:ext cx="6200500" cy="7604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</a:pPr>
                <a:r>
                  <a:rPr kumimoji="0" lang="zh-TW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當我們讓 T→∞ 時，積分區間 [−T/2,T/2] 延伸為 (−∞,∞)</a:t>
                </a:r>
                <a:r>
                  <a:rPr kumimoji="0" lang="zh-TW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。</a:t>
                </a:r>
                <a:endParaRPr kumimoji="0" lang="en-US" altLang="zh-TW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</a:pPr>
                <a:r>
                  <a:rPr kumimoji="0" lang="zh-TW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去除歸一化因子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T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zh-TW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​，得到標準的傅立葉變換形式。 </a:t>
                </a:r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53BF7986-0319-81A0-BD56-3C1B88FDC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585" y="2366947"/>
                <a:ext cx="6200500" cy="760465"/>
              </a:xfrm>
              <a:prstGeom prst="rect">
                <a:avLst/>
              </a:prstGeom>
              <a:blipFill>
                <a:blip r:embed="rId4"/>
                <a:stretch>
                  <a:fillRect l="-590" t="-4000" r="-787" b="-48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594A33E-D659-E5AA-BDBA-C2963FAD069C}"/>
                  </a:ext>
                </a:extLst>
              </p:cNvPr>
              <p:cNvSpPr txBox="1"/>
              <p:nvPr/>
            </p:nvSpPr>
            <p:spPr>
              <a:xfrm>
                <a:off x="853438" y="2380359"/>
                <a:ext cx="3444241" cy="75648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zh-TW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zh-TW" altLang="zh-TW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594A33E-D659-E5AA-BDBA-C2963FAD0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38" y="2380359"/>
                <a:ext cx="3444241" cy="7564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9B35C1C-83F9-C240-63E4-592CBF2CCB24}"/>
                  </a:ext>
                </a:extLst>
              </p:cNvPr>
              <p:cNvSpPr txBox="1"/>
              <p:nvPr/>
            </p:nvSpPr>
            <p:spPr>
              <a:xfrm>
                <a:off x="853440" y="4110332"/>
                <a:ext cx="6479177" cy="9233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r>
                  <a:rPr lang="zh-TW" altLang="en-US" dirty="0">
                    <a:solidFill>
                      <a:schemeClr val="bg1"/>
                    </a:solidFill>
                  </a:rPr>
                  <a:t>傅立葉變換可以將一個隨時間變化的信號 </a:t>
                </a:r>
                <a14:m>
                  <m:oMath xmlns:m="http://schemas.openxmlformats.org/officeDocument/2006/math">
                    <m:r>
                      <a:rPr lang="en-US" altLang="zh-TW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>
                    <a:solidFill>
                      <a:schemeClr val="bg1"/>
                    </a:solidFill>
                  </a:rPr>
                  <a:t>分解為不同頻率成分的「加權和」，從而告訴我們信號在不同頻率上的強度（權重）。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9B35C1C-83F9-C240-63E4-592CBF2CC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" y="4110332"/>
                <a:ext cx="6479177" cy="923330"/>
              </a:xfrm>
              <a:prstGeom prst="rect">
                <a:avLst/>
              </a:prstGeom>
              <a:blipFill>
                <a:blip r:embed="rId6"/>
                <a:stretch>
                  <a:fillRect l="-753" t="-2632" b="-98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 descr="Joseph Fourier - Wikipedia">
            <a:extLst>
              <a:ext uri="{FF2B5EF4-FFF2-40B4-BE49-F238E27FC236}">
                <a16:creationId xmlns:a16="http://schemas.microsoft.com/office/drawing/2014/main" id="{282F32B6-2A46-58F2-98AA-21CB77B25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20" b="99375" l="2085" r="89121">
                        <a14:foregroundMark x1="41160" y1="3597" x2="42883" y2="3597"/>
                        <a14:foregroundMark x1="50317" y1="3753" x2="52675" y2="2033"/>
                        <a14:foregroundMark x1="53762" y1="4066" x2="56392" y2="4535"/>
                        <a14:foregroundMark x1="42702" y1="2737" x2="48141" y2="3753"/>
                        <a14:foregroundMark x1="48957" y1="1798" x2="59202" y2="7115"/>
                        <a14:foregroundMark x1="31278" y1="7662" x2="38622" y2="4066"/>
                        <a14:foregroundMark x1="37987" y1="3753" x2="42158" y2="3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7252583" y="3962399"/>
            <a:ext cx="2240456" cy="25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E831F516-9FF9-2306-39BB-5A24E80C4D68}"/>
              </a:ext>
            </a:extLst>
          </p:cNvPr>
          <p:cNvSpPr/>
          <p:nvPr/>
        </p:nvSpPr>
        <p:spPr>
          <a:xfrm>
            <a:off x="2281645" y="3196045"/>
            <a:ext cx="461554" cy="896983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1186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172AD-D58A-A802-0142-8C49FE7C0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3AC697A-7D9D-F6C0-51E9-99E45029F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8243EBC-9B6A-DB6B-3D17-7D28F1005D56}"/>
              </a:ext>
            </a:extLst>
          </p:cNvPr>
          <p:cNvSpPr txBox="1"/>
          <p:nvPr/>
        </p:nvSpPr>
        <p:spPr>
          <a:xfrm>
            <a:off x="0" y="11401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i="0" dirty="0">
                <a:effectLst/>
                <a:latin typeface="+mj-lt"/>
                <a:ea typeface="+mj-ea"/>
              </a:rPr>
              <a:t>反傅立葉變換</a:t>
            </a:r>
            <a:endParaRPr lang="zh-TW" altLang="en-US" sz="4000" dirty="0">
              <a:latin typeface="+mj-lt"/>
              <a:ea typeface="+mj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8669BF9-D1C7-D613-3284-FBB1F12564B0}"/>
                  </a:ext>
                </a:extLst>
              </p:cNvPr>
              <p:cNvSpPr txBox="1"/>
              <p:nvPr/>
            </p:nvSpPr>
            <p:spPr>
              <a:xfrm>
                <a:off x="790301" y="1252482"/>
                <a:ext cx="3444241" cy="75648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zh-TW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zh-TW" altLang="zh-TW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8669BF9-D1C7-D613-3284-FBB1F1256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01" y="1252482"/>
                <a:ext cx="3444241" cy="7564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3D9900D-D080-2D41-47A8-B59CE2DD30C0}"/>
                  </a:ext>
                </a:extLst>
              </p:cNvPr>
              <p:cNvSpPr txBox="1"/>
              <p:nvPr/>
            </p:nvSpPr>
            <p:spPr>
              <a:xfrm>
                <a:off x="4922522" y="1169061"/>
                <a:ext cx="6479177" cy="9233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r>
                  <a:rPr lang="zh-TW" altLang="en-US" dirty="0">
                    <a:solidFill>
                      <a:schemeClr val="bg1"/>
                    </a:solidFill>
                  </a:rPr>
                  <a:t>傅立葉變換可以將一個隨時間變化的信號 </a:t>
                </a:r>
                <a14:m>
                  <m:oMath xmlns:m="http://schemas.openxmlformats.org/officeDocument/2006/math">
                    <m:r>
                      <a:rPr lang="en-US" altLang="zh-TW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>
                    <a:solidFill>
                      <a:schemeClr val="bg1"/>
                    </a:solidFill>
                  </a:rPr>
                  <a:t>分解為不同頻率成分的「加權和」，從而告訴我們信號在不同頻率上的強度（權重）。</a:t>
                </a:r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3D9900D-D080-2D41-47A8-B59CE2DD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522" y="1169061"/>
                <a:ext cx="6479177" cy="923330"/>
              </a:xfrm>
              <a:prstGeom prst="rect">
                <a:avLst/>
              </a:prstGeom>
              <a:blipFill>
                <a:blip r:embed="rId3"/>
                <a:stretch>
                  <a:fillRect l="-847" t="-3311" b="-105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 descr="Joseph Fourier - Wikipedia">
            <a:extLst>
              <a:ext uri="{FF2B5EF4-FFF2-40B4-BE49-F238E27FC236}">
                <a16:creationId xmlns:a16="http://schemas.microsoft.com/office/drawing/2014/main" id="{65DAFB50-2297-F661-C4A6-AD5CB6664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0" b="99375" l="2085" r="89121">
                        <a14:foregroundMark x1="41160" y1="3597" x2="42883" y2="3597"/>
                        <a14:foregroundMark x1="50317" y1="3753" x2="52675" y2="2033"/>
                        <a14:foregroundMark x1="53762" y1="4066" x2="56392" y2="4535"/>
                        <a14:foregroundMark x1="42702" y1="2737" x2="48141" y2="3753"/>
                        <a14:foregroundMark x1="48957" y1="1798" x2="59202" y2="7115"/>
                        <a14:foregroundMark x1="31278" y1="7662" x2="38622" y2="4066"/>
                        <a14:foregroundMark x1="37987" y1="3753" x2="42158" y2="3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7252583" y="3962399"/>
            <a:ext cx="2240456" cy="25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01F06415-5444-27CA-8469-2A8F8264D1B4}"/>
              </a:ext>
            </a:extLst>
          </p:cNvPr>
          <p:cNvSpPr/>
          <p:nvPr/>
        </p:nvSpPr>
        <p:spPr>
          <a:xfrm>
            <a:off x="2281644" y="2359283"/>
            <a:ext cx="461554" cy="896983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579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02D0A-8634-9558-9256-F62816F13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EB68683-0445-40E3-2B74-C5695087E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32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D3CCBDE-994D-6377-AC33-6936B3DCD674}"/>
                  </a:ext>
                </a:extLst>
              </p:cNvPr>
              <p:cNvSpPr txBox="1"/>
              <p:nvPr/>
            </p:nvSpPr>
            <p:spPr>
              <a:xfrm>
                <a:off x="0" y="262058"/>
                <a:ext cx="12192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i="0" dirty="0">
                    <a:effectLst/>
                    <a:latin typeface="+mj-lt"/>
                    <a:ea typeface="+mj-ea"/>
                  </a:rPr>
                  <a:t>2D</a:t>
                </a:r>
                <a:r>
                  <a:rPr lang="zh-TW" altLang="en-US" sz="4000" i="0" dirty="0">
                    <a:effectLst/>
                    <a:latin typeface="+mj-lt"/>
                    <a:ea typeface="+mj-ea"/>
                  </a:rPr>
                  <a:t>傅里葉變換 推導</a:t>
                </a:r>
                <a:r>
                  <a:rPr lang="en-US" altLang="zh-TW" sz="4000" i="0" dirty="0">
                    <a:effectLst/>
                    <a:latin typeface="+mj-lt"/>
                    <a:ea typeface="+mj-ea"/>
                  </a:rPr>
                  <a:t>:</a:t>
                </a:r>
                <a:r>
                  <a:rPr lang="zh-TW" altLang="en-US" sz="4000" i="0" dirty="0">
                    <a:effectLst/>
                    <a:latin typeface="+mj-lt"/>
                    <a:ea typeface="+mj-ea"/>
                  </a:rPr>
                  <a:t> 推導出</a:t>
                </a:r>
                <a14:m>
                  <m:oMath xmlns:m="http://schemas.openxmlformats.org/officeDocument/2006/math">
                    <m:r>
                      <a:rPr lang="zh-TW" altLang="en-US" sz="4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zh-TW" alt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TW" altLang="en-US" sz="4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zh-TW" altLang="en-US" sz="4000" dirty="0">
                  <a:latin typeface="+mj-lt"/>
                  <a:ea typeface="+mj-ea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D3CCBDE-994D-6377-AC33-6936B3DCD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2058"/>
                <a:ext cx="12192000" cy="707886"/>
              </a:xfrm>
              <a:prstGeom prst="rect">
                <a:avLst/>
              </a:prstGeom>
              <a:blipFill>
                <a:blip r:embed="rId2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8605825-242A-EEA1-5477-80AFAB724A2C}"/>
                  </a:ext>
                </a:extLst>
              </p:cNvPr>
              <p:cNvSpPr txBox="1"/>
              <p:nvPr/>
            </p:nvSpPr>
            <p:spPr>
              <a:xfrm>
                <a:off x="853438" y="1640130"/>
                <a:ext cx="3444241" cy="75648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zh-TW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altLang="zh-TW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zh-TW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zh-TW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zh-TW" altLang="zh-TW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zh-TW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TW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TW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8605825-242A-EEA1-5477-80AFAB724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38" y="1640130"/>
                <a:ext cx="3444241" cy="756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36E0D398-5DF3-805D-3A19-8093311F9A18}"/>
                  </a:ext>
                </a:extLst>
              </p:cNvPr>
              <p:cNvSpPr txBox="1"/>
              <p:nvPr/>
            </p:nvSpPr>
            <p:spPr>
              <a:xfrm>
                <a:off x="866500" y="2741765"/>
                <a:ext cx="4881157" cy="75648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zh-TW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d>
                      <m:r>
                        <a:rPr lang="en-US" altLang="zh-TW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zh-TW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zh-TW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zh-TW" altLang="zh-TW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trlPr>
                            <a:rPr lang="zh-TW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zh-TW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zh-TW" altLang="zh-TW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zh-TW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𝑢𝑥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𝑣𝑦</m:t>
                              </m:r>
                              <m:r>
                                <a:rPr lang="en-US" altLang="zh-TW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altLang="zh-TW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TW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𝑑𝑥𝑑𝑦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36E0D398-5DF3-805D-3A19-8093311F9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00" y="2741765"/>
                <a:ext cx="4881157" cy="7564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779370F6-3FD6-5390-2548-7A7C9F2C311F}"/>
              </a:ext>
            </a:extLst>
          </p:cNvPr>
          <p:cNvSpPr txBox="1"/>
          <p:nvPr/>
        </p:nvSpPr>
        <p:spPr>
          <a:xfrm>
            <a:off x="4580709" y="1827013"/>
            <a:ext cx="327442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dirty="0"/>
              <a:t>隨著時間變化信號的頻率成分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B391099-C1D0-6ED4-5402-13CF04260EF9}"/>
              </a:ext>
            </a:extLst>
          </p:cNvPr>
          <p:cNvSpPr txBox="1"/>
          <p:nvPr/>
        </p:nvSpPr>
        <p:spPr>
          <a:xfrm>
            <a:off x="5952309" y="2928647"/>
            <a:ext cx="317427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dirty="0"/>
              <a:t>隨著空間變化影像的頻率成分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15FF55B-95E9-B949-9011-28D288CB1D7D}"/>
                  </a:ext>
                </a:extLst>
              </p:cNvPr>
              <p:cNvSpPr txBox="1"/>
              <p:nvPr/>
            </p:nvSpPr>
            <p:spPr>
              <a:xfrm>
                <a:off x="867163" y="4410181"/>
                <a:ext cx="5124335" cy="75661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TW" alt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𝑢𝑥</m:t>
                                  </m:r>
                                </m:num>
                                <m:den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𝑣𝑦</m:t>
                                  </m:r>
                                </m:num>
                                <m:den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15FF55B-95E9-B949-9011-28D288CB1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63" y="4410181"/>
                <a:ext cx="5124335" cy="7566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BB338D00-492E-ED39-462F-125BC93D5B70}"/>
                  </a:ext>
                </a:extLst>
              </p:cNvPr>
              <p:cNvSpPr txBox="1"/>
              <p:nvPr/>
            </p:nvSpPr>
            <p:spPr>
              <a:xfrm>
                <a:off x="6375997" y="4428441"/>
                <a:ext cx="3154005" cy="7016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dirty="0">
                    <a:latin typeface="+mj-ea"/>
                    <a:ea typeface="+mj-ea"/>
                    <a:cs typeface="Times New Roman" panose="02020603050405020304" pitchFamily="18" charset="0"/>
                  </a:rPr>
                  <a:t>離算化角頻率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altLang="zh-TW" sz="2800" b="0" i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π</m:t>
                        </m:r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BB338D00-492E-ED39-462F-125BC93D5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997" y="4428441"/>
                <a:ext cx="3154005" cy="701602"/>
              </a:xfrm>
              <a:prstGeom prst="rect">
                <a:avLst/>
              </a:prstGeom>
              <a:blipFill>
                <a:blip r:embed="rId6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572C9E8E-D674-C5B3-4889-E10BE0DD9993}"/>
                  </a:ext>
                </a:extLst>
              </p:cNvPr>
              <p:cNvSpPr txBox="1"/>
              <p:nvPr/>
            </p:nvSpPr>
            <p:spPr>
              <a:xfrm flipH="1">
                <a:off x="9834153" y="4458789"/>
                <a:ext cx="1704704" cy="6463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/>
                  <a:t>當</a:t>
                </a:r>
                <a:r>
                  <a:rPr lang="en-US" altLang="zh-TW" i="1" dirty="0"/>
                  <a:t>u</a:t>
                </a:r>
                <a:r>
                  <a:rPr lang="zh-TW" altLang="en-US" dirty="0"/>
                  <a:t>從</a:t>
                </a:r>
                <a:r>
                  <a:rPr lang="en-US" altLang="zh-TW" dirty="0"/>
                  <a:t>0~M-1</a:t>
                </a:r>
                <a:r>
                  <a:rPr lang="zh-TW" altLang="en-US" dirty="0"/>
                  <a:t> </a:t>
                </a:r>
                <a:endParaRPr lang="en-US" altLang="zh-TW" dirty="0"/>
              </a:p>
              <a:p>
                <a:pPr algn="ctr"/>
                <a:r>
                  <a:rPr lang="zh-TW" altLang="en-US" dirty="0">
                    <a:solidFill>
                      <a:srgbClr val="FF0000"/>
                    </a:solidFill>
                  </a:rPr>
                  <a:t>範圍會從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0~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TW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π</m:t>
                    </m:r>
                  </m:oMath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572C9E8E-D674-C5B3-4889-E10BE0DD9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834153" y="4458789"/>
                <a:ext cx="1704704" cy="646331"/>
              </a:xfrm>
              <a:prstGeom prst="rect">
                <a:avLst/>
              </a:prstGeom>
              <a:blipFill>
                <a:blip r:embed="rId7"/>
                <a:stretch>
                  <a:fillRect l="-357" t="-4717" b="-150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D9141E9-3E86-519A-46EB-CE7651DCBB3F}"/>
                  </a:ext>
                </a:extLst>
              </p:cNvPr>
              <p:cNvSpPr txBox="1"/>
              <p:nvPr/>
            </p:nvSpPr>
            <p:spPr>
              <a:xfrm>
                <a:off x="870858" y="3944983"/>
                <a:ext cx="3328155" cy="36933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/>
                  <a:t>離散化的角頻率要限制在</a:t>
                </a:r>
                <a14:m>
                  <m:oMath xmlns:m="http://schemas.openxmlformats.org/officeDocument/2006/math">
                    <m:r>
                      <a:rPr lang="en-US" altLang="zh-TW" sz="1800" b="0" i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[0,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TW" sz="180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π</m:t>
                    </m:r>
                    <m:r>
                      <a:rPr lang="en-US" altLang="zh-TW" sz="1800" b="0" i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D9141E9-3E86-519A-46EB-CE7651DCB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8" y="3944983"/>
                <a:ext cx="3328155" cy="369332"/>
              </a:xfrm>
              <a:prstGeom prst="rect">
                <a:avLst/>
              </a:prstGeom>
              <a:blipFill>
                <a:blip r:embed="rId8"/>
                <a:stretch>
                  <a:fillRect l="-1648" t="-6557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8031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206B7C-CA7C-ABD7-5D32-3842B8881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33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A0E6ED4-114C-359E-B94B-6002744BC870}"/>
                  </a:ext>
                </a:extLst>
              </p:cNvPr>
              <p:cNvSpPr txBox="1"/>
              <p:nvPr/>
            </p:nvSpPr>
            <p:spPr>
              <a:xfrm>
                <a:off x="0" y="409575"/>
                <a:ext cx="12192000" cy="727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4000"/>
                  <a:t>為甚麼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4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4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4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m:rPr>
                            <m:sty m:val="p"/>
                          </m:rPr>
                          <a:rPr lang="en-US" altLang="zh-TW" sz="400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altLang="zh-TW" sz="4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zh-TW" altLang="en-US" sz="4000"/>
                  <a:t>可以表示頻率</a:t>
                </a:r>
                <a:r>
                  <a:rPr lang="en-US" altLang="zh-TW" sz="4000"/>
                  <a:t>?</a:t>
                </a:r>
                <a:endParaRPr lang="zh-TW" altLang="en-US" sz="400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A0E6ED4-114C-359E-B94B-6002744BC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9575"/>
                <a:ext cx="12192000" cy="727828"/>
              </a:xfrm>
              <a:prstGeom prst="rect">
                <a:avLst/>
              </a:prstGeom>
              <a:blipFill>
                <a:blip r:embed="rId2"/>
                <a:stretch>
                  <a:fillRect t="-1666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9289BE79-AB23-2368-76C3-BDC3F1E4903E}"/>
                  </a:ext>
                </a:extLst>
              </p:cNvPr>
              <p:cNvSpPr txBox="1"/>
              <p:nvPr/>
            </p:nvSpPr>
            <p:spPr>
              <a:xfrm>
                <a:off x="849745" y="1657988"/>
                <a:ext cx="6096000" cy="1099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zh-TW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400" i="1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i="1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TW" altLang="zh-TW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zh-TW" sz="24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ω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ω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9289BE79-AB23-2368-76C3-BDC3F1E49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45" y="1657988"/>
                <a:ext cx="6096000" cy="10993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409B9C6-1E88-95D8-D3F6-AA02C7C10A35}"/>
                  </a:ext>
                </a:extLst>
              </p:cNvPr>
              <p:cNvSpPr txBox="1"/>
              <p:nvPr/>
            </p:nvSpPr>
            <p:spPr>
              <a:xfrm>
                <a:off x="849745" y="3440607"/>
                <a:ext cx="3609975" cy="8874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zh-TW" sz="240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zh-TW" altLang="zh-TW" sz="24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409B9C6-1E88-95D8-D3F6-AA02C7C10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45" y="3440607"/>
                <a:ext cx="3609975" cy="8874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0F1B185-8D2B-7D58-1D97-AAF836AE32EF}"/>
                  </a:ext>
                </a:extLst>
              </p:cNvPr>
              <p:cNvSpPr txBox="1"/>
              <p:nvPr/>
            </p:nvSpPr>
            <p:spPr>
              <a:xfrm>
                <a:off x="849745" y="5072033"/>
                <a:ext cx="6474688" cy="889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𝑢𝑥</m:t>
                                  </m:r>
                                </m:num>
                                <m:den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𝑣𝑦</m:t>
                                  </m:r>
                                </m:num>
                                <m:den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0F1B185-8D2B-7D58-1D97-AAF836AE3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45" y="5072033"/>
                <a:ext cx="6474688" cy="8894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CA44373B-F384-0D86-BCA3-0C0009729BA6}"/>
              </a:ext>
            </a:extLst>
          </p:cNvPr>
          <p:cNvSpPr txBox="1"/>
          <p:nvPr/>
        </p:nvSpPr>
        <p:spPr>
          <a:xfrm>
            <a:off x="7005651" y="1956455"/>
            <a:ext cx="4620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/>
              <a:t>原始訊號在</a:t>
            </a:r>
            <a:r>
              <a:rPr lang="zh-TW" altLang="en-US" sz="2400" dirty="0">
                <a:solidFill>
                  <a:srgbClr val="FF0000"/>
                </a:solidFill>
              </a:rPr>
              <a:t>時間域</a:t>
            </a:r>
            <a:r>
              <a:rPr lang="zh-TW" altLang="en-US" sz="2400" dirty="0"/>
              <a:t>的分布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58E0B69-5749-7682-48BD-26C9DFFDCD00}"/>
              </a:ext>
            </a:extLst>
          </p:cNvPr>
          <p:cNvSpPr txBox="1"/>
          <p:nvPr/>
        </p:nvSpPr>
        <p:spPr>
          <a:xfrm>
            <a:off x="4516583" y="3616098"/>
            <a:ext cx="34174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/>
              <a:t>訊號在</a:t>
            </a:r>
            <a:r>
              <a:rPr lang="zh-TW" altLang="en-US" sz="2400" dirty="0">
                <a:solidFill>
                  <a:srgbClr val="0000FF"/>
                </a:solidFill>
              </a:rPr>
              <a:t>頻率域</a:t>
            </a:r>
            <a:r>
              <a:rPr lang="zh-TW" altLang="en-US" sz="2400" dirty="0"/>
              <a:t>中的分布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F1D4AE-5E3C-AB83-91B5-18E90B41B5FE}"/>
              </a:ext>
            </a:extLst>
          </p:cNvPr>
          <p:cNvSpPr txBox="1"/>
          <p:nvPr/>
        </p:nvSpPr>
        <p:spPr>
          <a:xfrm>
            <a:off x="7426038" y="5075443"/>
            <a:ext cx="4267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/>
              <a:t>頻率域中的</a:t>
            </a:r>
            <a:r>
              <a:rPr lang="zh-TW" altLang="en-US" sz="2400">
                <a:solidFill>
                  <a:srgbClr val="0000FF"/>
                </a:solidFill>
              </a:rPr>
              <a:t>頻譜</a:t>
            </a:r>
            <a:r>
              <a:rPr lang="zh-TW" altLang="en-US" sz="2400"/>
              <a:t>表示，</a:t>
            </a:r>
            <a:endParaRPr lang="en-US" altLang="zh-TW" sz="2400"/>
          </a:p>
          <a:p>
            <a:r>
              <a:rPr lang="zh-TW" altLang="en-US" sz="2400"/>
              <a:t>揭示影像的高頻和低頻成分</a:t>
            </a:r>
          </a:p>
        </p:txBody>
      </p:sp>
    </p:spTree>
    <p:extLst>
      <p:ext uri="{BB962C8B-B14F-4D97-AF65-F5344CB8AC3E}">
        <p14:creationId xmlns:p14="http://schemas.microsoft.com/office/powerpoint/2010/main" val="2560190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4C76A4-885F-B273-8F42-32600DC86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AE9DAFBF-E962-D4E9-DEBB-8C2858B55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08103CD-3EED-C487-EA07-0605A9F22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Rectangle 2058">
            <a:extLst>
              <a:ext uri="{FF2B5EF4-FFF2-40B4-BE49-F238E27FC236}">
                <a16:creationId xmlns:a16="http://schemas.microsoft.com/office/drawing/2014/main" id="{3B44035A-552B-3659-E98A-A7CB70F6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4118FFD-EC4C-3FA1-CEE0-AF23716BC1F9}"/>
              </a:ext>
            </a:extLst>
          </p:cNvPr>
          <p:cNvSpPr txBox="1"/>
          <p:nvPr/>
        </p:nvSpPr>
        <p:spPr>
          <a:xfrm>
            <a:off x="687531" y="2781300"/>
            <a:ext cx="3217719" cy="9070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二維傅立葉</a:t>
            </a:r>
            <a:endParaRPr kumimoji="0" lang="en-US" altLang="zh-TW" sz="4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3B4F1BF0-C10F-A1CE-A5C3-AF983ADAA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標楷體"/>
              <a:cs typeface="+mn-cs"/>
            </a:endParaRP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4B4FF436-E064-EAAF-1C10-3F327D00C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標楷體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ECD7470-86EA-4EF9-8FBC-A7488E3F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A25EE10-825B-4D49-8D47-2CB0B2BE83D5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標楷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標楷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9297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D38410-5FD7-D906-8A99-330EB0ED6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66DA5A-B91B-FC87-BD39-3235A776B183}"/>
              </a:ext>
            </a:extLst>
          </p:cNvPr>
          <p:cNvSpPr txBox="1"/>
          <p:nvPr/>
        </p:nvSpPr>
        <p:spPr>
          <a:xfrm>
            <a:off x="0" y="40957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/>
              <a:t>影像從空間域轉到頻率域</a:t>
            </a:r>
            <a:r>
              <a:rPr lang="en-US" altLang="zh-TW" sz="4000"/>
              <a:t>?</a:t>
            </a:r>
            <a:endParaRPr lang="zh-TW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80DC9B6-B712-0005-BE48-C7171C6A2F50}"/>
                  </a:ext>
                </a:extLst>
              </p:cNvPr>
              <p:cNvSpPr txBox="1"/>
              <p:nvPr/>
            </p:nvSpPr>
            <p:spPr>
              <a:xfrm>
                <a:off x="2392219" y="2458142"/>
                <a:ext cx="6474688" cy="889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𝑢𝑥</m:t>
                                  </m:r>
                                </m:num>
                                <m:den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𝑣𝑦</m:t>
                                  </m:r>
                                </m:num>
                                <m:den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80DC9B6-B712-0005-BE48-C7171C6A2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219" y="2458142"/>
                <a:ext cx="6474688" cy="8894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FC1C0AED-F39D-E040-09D3-1550AA403D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99" b="1006"/>
          <a:stretch/>
        </p:blipFill>
        <p:spPr>
          <a:xfrm>
            <a:off x="2446936" y="3710942"/>
            <a:ext cx="2891040" cy="282912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2C9CFD4-D857-881F-0261-E647CFF9B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006" y="3710944"/>
            <a:ext cx="2871981" cy="28291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0586310F-C234-41AF-28F2-736663F7B12A}"/>
                  </a:ext>
                </a:extLst>
              </p:cNvPr>
              <p:cNvSpPr txBox="1"/>
              <p:nvPr/>
            </p:nvSpPr>
            <p:spPr>
              <a:xfrm>
                <a:off x="2534804" y="1380896"/>
                <a:ext cx="3609975" cy="8874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zh-TW" sz="240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zh-TW" altLang="zh-TW" sz="24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0586310F-C234-41AF-28F2-736663F7B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804" y="1380896"/>
                <a:ext cx="3609975" cy="8874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2191F6BC-9DEF-C838-2AB6-E1B7F6E21519}"/>
              </a:ext>
            </a:extLst>
          </p:cNvPr>
          <p:cNvCxnSpPr>
            <a:cxnSpLocks/>
          </p:cNvCxnSpPr>
          <p:nvPr/>
        </p:nvCxnSpPr>
        <p:spPr>
          <a:xfrm>
            <a:off x="2419928" y="3731491"/>
            <a:ext cx="3232727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1240433-FC24-0B02-919E-FB698A5B46D3}"/>
              </a:ext>
            </a:extLst>
          </p:cNvPr>
          <p:cNvCxnSpPr>
            <a:cxnSpLocks/>
          </p:cNvCxnSpPr>
          <p:nvPr/>
        </p:nvCxnSpPr>
        <p:spPr>
          <a:xfrm>
            <a:off x="2456873" y="3708400"/>
            <a:ext cx="0" cy="298796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008073B-95A2-F444-13B6-FC958D353F86}"/>
              </a:ext>
            </a:extLst>
          </p:cNvPr>
          <p:cNvSpPr txBox="1"/>
          <p:nvPr/>
        </p:nvSpPr>
        <p:spPr>
          <a:xfrm>
            <a:off x="5671127" y="354676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0000FF"/>
                </a:solidFill>
              </a:rPr>
              <a:t>M</a:t>
            </a:r>
            <a:endParaRPr lang="zh-TW" altLang="en-US">
              <a:solidFill>
                <a:srgbClr val="0000FF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90FED3D-71C0-DF11-D27A-CDAA76AD4A58}"/>
              </a:ext>
            </a:extLst>
          </p:cNvPr>
          <p:cNvSpPr txBox="1"/>
          <p:nvPr/>
        </p:nvSpPr>
        <p:spPr>
          <a:xfrm>
            <a:off x="1935018" y="609138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0000FF"/>
                </a:solidFill>
              </a:rPr>
              <a:t>N</a:t>
            </a:r>
            <a:endParaRPr lang="zh-TW" altLang="en-US">
              <a:solidFill>
                <a:srgbClr val="0000FF"/>
              </a:solidFill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22A97EF8-2FBA-B8FC-5687-AADB154C1A68}"/>
              </a:ext>
            </a:extLst>
          </p:cNvPr>
          <p:cNvCxnSpPr>
            <a:cxnSpLocks/>
          </p:cNvCxnSpPr>
          <p:nvPr/>
        </p:nvCxnSpPr>
        <p:spPr>
          <a:xfrm>
            <a:off x="7033492" y="3699163"/>
            <a:ext cx="3232727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D507296F-7F31-346D-CDB8-C540A9E8BCC4}"/>
              </a:ext>
            </a:extLst>
          </p:cNvPr>
          <p:cNvCxnSpPr>
            <a:cxnSpLocks/>
          </p:cNvCxnSpPr>
          <p:nvPr/>
        </p:nvCxnSpPr>
        <p:spPr>
          <a:xfrm>
            <a:off x="7070437" y="3676072"/>
            <a:ext cx="0" cy="298796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B7C724E-F1DF-A3EF-23C1-C11CA10C56C9}"/>
              </a:ext>
            </a:extLst>
          </p:cNvPr>
          <p:cNvSpPr txBox="1"/>
          <p:nvPr/>
        </p:nvSpPr>
        <p:spPr>
          <a:xfrm>
            <a:off x="10284691" y="35144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0000FF"/>
                </a:solidFill>
              </a:rPr>
              <a:t>u</a:t>
            </a:r>
            <a:endParaRPr lang="zh-TW" altLang="en-US">
              <a:solidFill>
                <a:srgbClr val="0000FF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68087AE-6153-A95F-F853-C3C3D2B743E6}"/>
              </a:ext>
            </a:extLst>
          </p:cNvPr>
          <p:cNvSpPr txBox="1"/>
          <p:nvPr/>
        </p:nvSpPr>
        <p:spPr>
          <a:xfrm>
            <a:off x="6548582" y="60590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0000FF"/>
                </a:solidFill>
              </a:rPr>
              <a:t>v</a:t>
            </a:r>
            <a:endParaRPr lang="zh-TW" alt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514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DA5C1-BCD2-01C0-81B9-CADF439C2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DBF05DA-4EEB-4D9D-3A73-D6E27937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AD5C33A-458C-C2B6-045F-5FEF0692F82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090" y="2529179"/>
            <a:ext cx="2880000" cy="288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EE05BD8-806F-C187-2B6C-FFA172491B5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3885" y="2529179"/>
            <a:ext cx="2880000" cy="288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FEE480B-9331-024F-2872-801B2F7D40C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39679" y="2529179"/>
            <a:ext cx="2880000" cy="288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99804CD-9583-8A44-929F-0791AC95F791}"/>
              </a:ext>
            </a:extLst>
          </p:cNvPr>
          <p:cNvSpPr txBox="1"/>
          <p:nvPr/>
        </p:nvSpPr>
        <p:spPr>
          <a:xfrm>
            <a:off x="0" y="26205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latin typeface="+mj-lt"/>
                <a:ea typeface="+mj-ea"/>
              </a:rPr>
              <a:t>二維傅立葉轉換 </a:t>
            </a:r>
            <a:r>
              <a:rPr lang="zh-TW" altLang="en-US" sz="4000" dirty="0"/>
              <a:t>共軛對稱（</a:t>
            </a:r>
            <a:r>
              <a:rPr lang="en-US" altLang="zh-TW" sz="4000" dirty="0"/>
              <a:t>Conjugate Symmetry</a:t>
            </a:r>
            <a:r>
              <a:rPr lang="zh-TW" altLang="en-US" sz="4000" dirty="0"/>
              <a:t>）</a:t>
            </a:r>
            <a:endParaRPr lang="zh-TW" altLang="en-US" sz="4000" dirty="0">
              <a:latin typeface="+mj-lt"/>
              <a:ea typeface="+mj-ea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98917EA-79F4-4521-E44C-A7EF554EACDC}"/>
              </a:ext>
            </a:extLst>
          </p:cNvPr>
          <p:cNvSpPr txBox="1"/>
          <p:nvPr/>
        </p:nvSpPr>
        <p:spPr>
          <a:xfrm>
            <a:off x="4885509" y="1550126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/>
              <a:t>傅立葉轉換後</a:t>
            </a:r>
            <a:endParaRPr lang="en-US" altLang="zh-TW" sz="2800" dirty="0"/>
          </a:p>
          <a:p>
            <a:pPr algn="ctr"/>
            <a:r>
              <a:rPr lang="zh-TW" altLang="en-US" sz="2800" dirty="0"/>
              <a:t>會在四個角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78F7B11-B166-9A65-D83E-093F03415277}"/>
              </a:ext>
            </a:extLst>
          </p:cNvPr>
          <p:cNvSpPr txBox="1"/>
          <p:nvPr/>
        </p:nvSpPr>
        <p:spPr>
          <a:xfrm>
            <a:off x="9296400" y="190282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平移後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C8F75B5-FF58-A2AB-4780-3E3D630DBBBA}"/>
              </a:ext>
            </a:extLst>
          </p:cNvPr>
          <p:cNvSpPr txBox="1"/>
          <p:nvPr/>
        </p:nvSpPr>
        <p:spPr>
          <a:xfrm>
            <a:off x="1680755" y="184621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原圖</a:t>
            </a:r>
          </a:p>
        </p:txBody>
      </p:sp>
    </p:spTree>
    <p:extLst>
      <p:ext uri="{BB962C8B-B14F-4D97-AF65-F5344CB8AC3E}">
        <p14:creationId xmlns:p14="http://schemas.microsoft.com/office/powerpoint/2010/main" val="8377529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94207DB-D10D-F1C7-B67E-F2CDECFB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FC1D042-CD23-94B6-727B-29F5779412EE}"/>
              </a:ext>
            </a:extLst>
          </p:cNvPr>
          <p:cNvSpPr txBox="1"/>
          <p:nvPr/>
        </p:nvSpPr>
        <p:spPr>
          <a:xfrm>
            <a:off x="0" y="40957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/>
              <a:t>奈奎斯特取樣定理（</a:t>
            </a:r>
            <a:r>
              <a:rPr lang="en-US" altLang="zh-TW" sz="4000" dirty="0"/>
              <a:t>Nyquist Sampling Theorem</a:t>
            </a:r>
            <a:r>
              <a:rPr lang="zh-TW" altLang="en-US" sz="4000" dirty="0"/>
              <a:t>）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F50CEC6-2C7B-13A2-E68A-C31A64CF1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22" y="3197676"/>
            <a:ext cx="3749042" cy="296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445D2F7-2E77-7A0B-7C0B-4B8D7981F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423" y="4317546"/>
            <a:ext cx="9144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9F7F9D9-9482-8928-14D1-55B64531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13" y="3219449"/>
            <a:ext cx="3688539" cy="292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44340E1-64AD-1612-F40C-0A4D6E7D6067}"/>
              </a:ext>
            </a:extLst>
          </p:cNvPr>
          <p:cNvCxnSpPr>
            <a:stCxn id="3074" idx="3"/>
            <a:endCxn id="3076" idx="1"/>
          </p:cNvCxnSpPr>
          <p:nvPr/>
        </p:nvCxnSpPr>
        <p:spPr>
          <a:xfrm flipV="1">
            <a:off x="4432664" y="4679496"/>
            <a:ext cx="1127759" cy="2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8F70035-0AB4-B626-3873-03AF41454440}"/>
              </a:ext>
            </a:extLst>
          </p:cNvPr>
          <p:cNvCxnSpPr>
            <a:stCxn id="3076" idx="3"/>
            <a:endCxn id="6" idx="1"/>
          </p:cNvCxnSpPr>
          <p:nvPr/>
        </p:nvCxnSpPr>
        <p:spPr>
          <a:xfrm>
            <a:off x="6474823" y="4679496"/>
            <a:ext cx="13628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926D735-56FD-906B-8DC7-3B3ABFF09889}"/>
              </a:ext>
            </a:extLst>
          </p:cNvPr>
          <p:cNvSpPr txBox="1"/>
          <p:nvPr/>
        </p:nvSpPr>
        <p:spPr>
          <a:xfrm>
            <a:off x="2063932" y="27780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原圖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326D794-8A33-D50E-FE11-95CD2D8ECBC4}"/>
              </a:ext>
            </a:extLst>
          </p:cNvPr>
          <p:cNvSpPr txBox="1"/>
          <p:nvPr/>
        </p:nvSpPr>
        <p:spPr>
          <a:xfrm>
            <a:off x="9331235" y="27736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放大後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D1999D2-A275-9FEB-689B-0F44CA1FE523}"/>
              </a:ext>
            </a:extLst>
          </p:cNvPr>
          <p:cNvSpPr txBox="1"/>
          <p:nvPr/>
        </p:nvSpPr>
        <p:spPr>
          <a:xfrm>
            <a:off x="5029200" y="3853543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Resize </a:t>
            </a:r>
            <a:r>
              <a:rPr lang="zh-TW" altLang="en-US" dirty="0"/>
              <a:t>成原本的</a:t>
            </a:r>
            <a:r>
              <a:rPr lang="en-US" altLang="zh-TW" dirty="0"/>
              <a:t>20%</a:t>
            </a:r>
            <a:endParaRPr lang="zh-TW" altLang="en-US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A852DC6C-FEE4-5CC6-0941-E615043E9C0B}"/>
              </a:ext>
            </a:extLst>
          </p:cNvPr>
          <p:cNvSpPr/>
          <p:nvPr/>
        </p:nvSpPr>
        <p:spPr>
          <a:xfrm>
            <a:off x="8438605" y="4502331"/>
            <a:ext cx="3152503" cy="186363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1638567-A812-C5FB-4CC8-32E32C39A1DD}"/>
              </a:ext>
            </a:extLst>
          </p:cNvPr>
          <p:cNvSpPr txBox="1"/>
          <p:nvPr/>
        </p:nvSpPr>
        <p:spPr>
          <a:xfrm>
            <a:off x="4264995" y="6156961"/>
            <a:ext cx="559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原本直線，出現</a:t>
            </a:r>
            <a:r>
              <a:rPr lang="zh-TW" alt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摩爾紋</a:t>
            </a:r>
            <a:r>
              <a:rPr lang="en-US" altLang="zh-TW" dirty="0"/>
              <a:t>(</a:t>
            </a:r>
            <a:r>
              <a:rPr lang="en-US" altLang="zh-TW" dirty="0" err="1"/>
              <a:t>Moire</a:t>
            </a:r>
            <a:r>
              <a:rPr lang="en-US" altLang="zh-TW" dirty="0"/>
              <a:t> pattern)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5A8087A-5AA1-6200-3D79-8327EB4F9C6B}"/>
              </a:ext>
            </a:extLst>
          </p:cNvPr>
          <p:cNvSpPr txBox="1"/>
          <p:nvPr/>
        </p:nvSpPr>
        <p:spPr>
          <a:xfrm>
            <a:off x="679268" y="1505635"/>
            <a:ext cx="672301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dirty="0"/>
              <a:t>影像中的</a:t>
            </a:r>
            <a:r>
              <a:rPr lang="zh-TW" altLang="en-US" dirty="0">
                <a:solidFill>
                  <a:srgbClr val="FF0000"/>
                </a:solidFill>
              </a:rPr>
              <a:t>高頻</a:t>
            </a:r>
            <a:r>
              <a:rPr lang="zh-TW" altLang="en-US" dirty="0"/>
              <a:t>成分在</a:t>
            </a:r>
            <a:r>
              <a:rPr lang="zh-TW" altLang="en-US" dirty="0">
                <a:solidFill>
                  <a:srgbClr val="FF0000"/>
                </a:solidFill>
              </a:rPr>
              <a:t>採樣頻率不足</a:t>
            </a:r>
            <a:r>
              <a:rPr lang="zh-TW" altLang="en-US" dirty="0"/>
              <a:t>時會被錯誤地映射為</a:t>
            </a:r>
            <a:r>
              <a:rPr lang="zh-TW" altLang="en-US" dirty="0">
                <a:solidFill>
                  <a:srgbClr val="FF0000"/>
                </a:solidFill>
              </a:rPr>
              <a:t>低頻</a:t>
            </a:r>
            <a:r>
              <a:rPr lang="zh-TW" altLang="en-US" dirty="0"/>
              <a:t>成分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66BD222-FB85-D644-2688-55154E08AE72}"/>
                  </a:ext>
                </a:extLst>
              </p:cNvPr>
              <p:cNvSpPr txBox="1"/>
              <p:nvPr/>
            </p:nvSpPr>
            <p:spPr>
              <a:xfrm>
                <a:off x="701039" y="2128298"/>
                <a:ext cx="7284721" cy="36933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zh-TW" altLang="en-US" dirty="0"/>
                  <a:t>為了</a:t>
                </a:r>
                <a:r>
                  <a:rPr lang="zh-TW" altLang="en-US" dirty="0">
                    <a:solidFill>
                      <a:srgbClr val="0000FF"/>
                    </a:solidFill>
                  </a:rPr>
                  <a:t>避免混疊</a:t>
                </a:r>
                <a:r>
                  <a:rPr lang="zh-TW" altLang="en-US" dirty="0"/>
                  <a:t>，採樣頻率必須至少是信號</a:t>
                </a:r>
                <a:r>
                  <a:rPr lang="zh-TW" altLang="en-US" dirty="0">
                    <a:solidFill>
                      <a:srgbClr val="0000FF"/>
                    </a:solidFill>
                  </a:rPr>
                  <a:t>最高頻率的兩倍</a:t>
                </a:r>
                <a:r>
                  <a:rPr lang="zh-TW" altLang="en-US" dirty="0"/>
                  <a:t>（即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TW" altLang="en-US" dirty="0"/>
                  <a:t>）</a:t>
                </a: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66BD222-FB85-D644-2688-55154E08A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39" y="2128298"/>
                <a:ext cx="7284721" cy="369332"/>
              </a:xfrm>
              <a:prstGeom prst="rect">
                <a:avLst/>
              </a:prstGeom>
              <a:blipFill>
                <a:blip r:embed="rId4"/>
                <a:stretch>
                  <a:fillRect l="-669" t="-6557" r="-3766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66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B63C56-43E9-8FA2-D8DC-4119A0407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16D4D7F5-BA6D-674A-45D8-B4C2C5474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E9FB70B-D83D-30E2-1511-1ECF7507A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Rectangle 2058">
            <a:extLst>
              <a:ext uri="{FF2B5EF4-FFF2-40B4-BE49-F238E27FC236}">
                <a16:creationId xmlns:a16="http://schemas.microsoft.com/office/drawing/2014/main" id="{3E7327A2-A761-0D63-9440-34D3FD8F7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4E46586-198F-2AB7-0C59-63DF760B3A7A}"/>
              </a:ext>
            </a:extLst>
          </p:cNvPr>
          <p:cNvSpPr txBox="1"/>
          <p:nvPr/>
        </p:nvSpPr>
        <p:spPr>
          <a:xfrm>
            <a:off x="687531" y="2781299"/>
            <a:ext cx="3967596" cy="1033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rPr>
              <a:t>頻率濾波應用</a:t>
            </a:r>
            <a:endParaRPr kumimoji="0" lang="en-US" altLang="zh-TW" sz="4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2CED02B1-7397-6B15-FAA5-A973343F7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標楷體"/>
              <a:cs typeface="+mn-cs"/>
            </a:endParaRP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5B140875-D0CB-00DA-BC75-6449E1EAB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標楷體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2F0666-BFF1-58D9-67A4-F12FD66DB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A25EE10-825B-4D49-8D47-2CB0B2BE83D5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標楷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標楷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015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98E9B-D4C0-32AA-5DC2-365840C45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787ADA3-7EEE-5089-71DA-97118194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2393692-08B3-3766-7666-FE4640B40DE8}"/>
              </a:ext>
            </a:extLst>
          </p:cNvPr>
          <p:cNvSpPr txBox="1"/>
          <p:nvPr/>
        </p:nvSpPr>
        <p:spPr>
          <a:xfrm>
            <a:off x="0" y="40957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/>
              <a:t>頻率域濾波的基本步驟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55F8F4F0-20C3-87B8-561E-E98DB9E8F9A8}"/>
              </a:ext>
            </a:extLst>
          </p:cNvPr>
          <p:cNvSpPr/>
          <p:nvPr/>
        </p:nvSpPr>
        <p:spPr>
          <a:xfrm>
            <a:off x="1625602" y="2013527"/>
            <a:ext cx="1930400" cy="8035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f(</a:t>
            </a:r>
            <a:r>
              <a:rPr lang="en-US" altLang="zh-TW" i="1" err="1"/>
              <a:t>x</a:t>
            </a:r>
            <a:r>
              <a:rPr lang="en-US" altLang="zh-TW" err="1"/>
              <a:t>,</a:t>
            </a:r>
            <a:r>
              <a:rPr lang="en-US" altLang="zh-TW" i="1" err="1"/>
              <a:t>y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F2C28B-2CD0-13A2-F882-EE9D2DB405AD}"/>
              </a:ext>
            </a:extLst>
          </p:cNvPr>
          <p:cNvSpPr/>
          <p:nvPr/>
        </p:nvSpPr>
        <p:spPr>
          <a:xfrm>
            <a:off x="1727202" y="3412835"/>
            <a:ext cx="1727200" cy="822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DFT</a:t>
            </a:r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8B15BFC-E764-6E5B-571C-74424A5D9246}"/>
              </a:ext>
            </a:extLst>
          </p:cNvPr>
          <p:cNvSpPr/>
          <p:nvPr/>
        </p:nvSpPr>
        <p:spPr>
          <a:xfrm>
            <a:off x="4950693" y="3412835"/>
            <a:ext cx="1727200" cy="822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濾波器</a:t>
            </a:r>
            <a:endParaRPr lang="en-US" altLang="zh-TW"/>
          </a:p>
          <a:p>
            <a:pPr algn="ctr"/>
            <a:r>
              <a:rPr lang="en-US" altLang="zh-TW"/>
              <a:t>H(</a:t>
            </a:r>
            <a:r>
              <a:rPr lang="en-US" altLang="zh-TW" i="1" err="1"/>
              <a:t>u</a:t>
            </a:r>
            <a:r>
              <a:rPr lang="en-US" altLang="zh-TW" err="1"/>
              <a:t>,</a:t>
            </a:r>
            <a:r>
              <a:rPr lang="en-US" altLang="zh-TW" i="1" err="1"/>
              <a:t>v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480EAD-5C96-7ED9-212B-991672A167A7}"/>
              </a:ext>
            </a:extLst>
          </p:cNvPr>
          <p:cNvSpPr/>
          <p:nvPr/>
        </p:nvSpPr>
        <p:spPr>
          <a:xfrm>
            <a:off x="8580584" y="3412835"/>
            <a:ext cx="1727200" cy="822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IDFT</a:t>
            </a:r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8D67AD51-A77D-679C-4168-12644C689BE9}"/>
              </a:ext>
            </a:extLst>
          </p:cNvPr>
          <p:cNvSpPr/>
          <p:nvPr/>
        </p:nvSpPr>
        <p:spPr>
          <a:xfrm>
            <a:off x="8478984" y="4922982"/>
            <a:ext cx="1930400" cy="8035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g(</a:t>
            </a:r>
            <a:r>
              <a:rPr lang="en-US" altLang="zh-TW" i="1" err="1"/>
              <a:t>x</a:t>
            </a:r>
            <a:r>
              <a:rPr lang="en-US" altLang="zh-TW" err="1"/>
              <a:t>,</a:t>
            </a:r>
            <a:r>
              <a:rPr lang="en-US" altLang="zh-TW" i="1" err="1"/>
              <a:t>y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670CE5A-D17B-5DD7-4367-8D9A2CCE9A23}"/>
              </a:ext>
            </a:extLst>
          </p:cNvPr>
          <p:cNvSpPr txBox="1"/>
          <p:nvPr/>
        </p:nvSpPr>
        <p:spPr>
          <a:xfrm>
            <a:off x="3701474" y="3447533"/>
            <a:ext cx="907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/>
              <a:t>F(</a:t>
            </a:r>
            <a:r>
              <a:rPr lang="en-US" altLang="zh-TW" i="1" err="1"/>
              <a:t>u</a:t>
            </a:r>
            <a:r>
              <a:rPr lang="en-US" altLang="zh-TW" err="1"/>
              <a:t>,</a:t>
            </a:r>
            <a:r>
              <a:rPr lang="en-US" altLang="zh-TW" i="1" err="1"/>
              <a:t>v</a:t>
            </a:r>
            <a:r>
              <a:rPr lang="en-US" altLang="zh-TW"/>
              <a:t>)</a:t>
            </a:r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48900967-96DE-4ECB-8C5B-0608F8EBCC40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>
            <a:off x="2590802" y="2817090"/>
            <a:ext cx="0" cy="5957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E81FE111-BA9F-69D5-BD64-50437BC2F55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454402" y="3823853"/>
            <a:ext cx="14962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EACE6024-E567-7F0F-C8D4-13A017E5EE8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6677893" y="3823853"/>
            <a:ext cx="19026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A37B77A7-156D-9E14-ABD0-26059B00B38A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9444184" y="4234871"/>
            <a:ext cx="0" cy="6881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6B566C3-EA63-0DCF-5461-BA2C1574FF74}"/>
              </a:ext>
            </a:extLst>
          </p:cNvPr>
          <p:cNvSpPr txBox="1"/>
          <p:nvPr/>
        </p:nvSpPr>
        <p:spPr>
          <a:xfrm>
            <a:off x="6615546" y="3447533"/>
            <a:ext cx="2038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/>
              <a:t>H(</a:t>
            </a:r>
            <a:r>
              <a:rPr lang="en-US" altLang="zh-TW" i="1" err="1"/>
              <a:t>u</a:t>
            </a:r>
            <a:r>
              <a:rPr lang="en-US" altLang="zh-TW" err="1"/>
              <a:t>,</a:t>
            </a:r>
            <a:r>
              <a:rPr lang="en-US" altLang="zh-TW" i="1" err="1"/>
              <a:t>v</a:t>
            </a:r>
            <a:r>
              <a:rPr lang="en-US" altLang="zh-TW"/>
              <a:t>)</a:t>
            </a:r>
            <a:r>
              <a:rPr lang="zh-TW" altLang="en-US"/>
              <a:t> </a:t>
            </a:r>
            <a:r>
              <a:rPr lang="en-US" altLang="zh-TW"/>
              <a:t>× F(</a:t>
            </a:r>
            <a:r>
              <a:rPr lang="en-US" altLang="zh-TW" i="1" err="1"/>
              <a:t>u</a:t>
            </a:r>
            <a:r>
              <a:rPr lang="en-US" altLang="zh-TW" err="1"/>
              <a:t>,</a:t>
            </a:r>
            <a:r>
              <a:rPr lang="en-US" altLang="zh-TW" i="1" err="1"/>
              <a:t>v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1C6A04B-18AA-445C-458F-A37D4E419BF6}"/>
              </a:ext>
            </a:extLst>
          </p:cNvPr>
          <p:cNvSpPr txBox="1"/>
          <p:nvPr/>
        </p:nvSpPr>
        <p:spPr>
          <a:xfrm>
            <a:off x="2068946" y="15609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原始影像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5D8A53A-0EBF-0659-0F9D-2C06E9D9AA67}"/>
              </a:ext>
            </a:extLst>
          </p:cNvPr>
          <p:cNvSpPr txBox="1"/>
          <p:nvPr/>
        </p:nvSpPr>
        <p:spPr>
          <a:xfrm>
            <a:off x="8705273" y="577734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濾波完的影像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516E355-AEB1-6D8D-8017-604453B9BA58}"/>
              </a:ext>
            </a:extLst>
          </p:cNvPr>
          <p:cNvSpPr txBox="1"/>
          <p:nvPr/>
        </p:nvSpPr>
        <p:spPr>
          <a:xfrm>
            <a:off x="1205346" y="4308763"/>
            <a:ext cx="2929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/>
              <a:t>離散傅立葉轉換</a:t>
            </a:r>
            <a:endParaRPr lang="en-US" altLang="zh-TW"/>
          </a:p>
          <a:p>
            <a:pPr algn="ctr"/>
            <a:r>
              <a:rPr lang="en-US" altLang="zh-TW" b="0" i="0">
                <a:effectLst/>
                <a:latin typeface="Arial" panose="020B0604020202020204" pitchFamily="34" charset="0"/>
              </a:rPr>
              <a:t>Discrete Fourier Transform</a:t>
            </a:r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BECB0D6-BB36-73E7-CF1A-CF2D2041C0D0}"/>
              </a:ext>
            </a:extLst>
          </p:cNvPr>
          <p:cNvSpPr txBox="1"/>
          <p:nvPr/>
        </p:nvSpPr>
        <p:spPr>
          <a:xfrm>
            <a:off x="7579086" y="2632365"/>
            <a:ext cx="3749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/>
              <a:t>反離散傅立葉轉換</a:t>
            </a:r>
            <a:endParaRPr lang="en-US" altLang="zh-TW"/>
          </a:p>
          <a:p>
            <a:pPr algn="ctr"/>
            <a:r>
              <a:rPr lang="en-US" altLang="zh-TW">
                <a:latin typeface="Arial" panose="020B0604020202020204" pitchFamily="34" charset="0"/>
              </a:rPr>
              <a:t>I</a:t>
            </a:r>
            <a:r>
              <a:rPr lang="en-US" altLang="zh-TW" b="0" i="0">
                <a:effectLst/>
                <a:latin typeface="Arial" panose="020B0604020202020204" pitchFamily="34" charset="0"/>
              </a:rPr>
              <a:t>nverse Discrete Fourier Transform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7778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D8E9A50-6C63-8153-D752-5863357BD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973BCCE-D547-7DEB-6863-7E6D3BB5F673}"/>
              </a:ext>
            </a:extLst>
          </p:cNvPr>
          <p:cNvSpPr txBox="1"/>
          <p:nvPr/>
        </p:nvSpPr>
        <p:spPr>
          <a:xfrm>
            <a:off x="-1" y="434191"/>
            <a:ext cx="121253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/>
              <a:t>頻率域</a:t>
            </a:r>
            <a:r>
              <a:rPr lang="zh-TW" altLang="en-US" sz="3600">
                <a:solidFill>
                  <a:srgbClr val="0000FF"/>
                </a:solidFill>
              </a:rPr>
              <a:t>優點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F22170-4AFA-37C1-B634-60EF206F8D45}"/>
              </a:ext>
            </a:extLst>
          </p:cNvPr>
          <p:cNvSpPr txBox="1"/>
          <p:nvPr/>
        </p:nvSpPr>
        <p:spPr>
          <a:xfrm>
            <a:off x="733425" y="1190625"/>
            <a:ext cx="4916731" cy="2487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/>
              <a:t>快速計算濾波器</a:t>
            </a:r>
            <a:endParaRPr lang="en-US" altLang="zh-TW" sz="360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/>
              <a:t>方便分析影像頻率</a:t>
            </a:r>
            <a:endParaRPr lang="en-US" altLang="zh-TW" sz="360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/>
              <a:t>可選擇特定頻率去除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19AA67D-3640-9C32-AFFC-5FFA105B8EB8}"/>
                  </a:ext>
                </a:extLst>
              </p:cNvPr>
              <p:cNvSpPr txBox="1"/>
              <p:nvPr/>
            </p:nvSpPr>
            <p:spPr>
              <a:xfrm>
                <a:off x="6489989" y="1298575"/>
                <a:ext cx="354808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4000"/>
                  <a:t> </a:t>
                </a:r>
                <a14:m>
                  <m:oMath xmlns:m="http://schemas.openxmlformats.org/officeDocument/2006/math">
                    <m:r>
                      <a:rPr lang="zh-TW" altLang="en-US" sz="40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TW" altLang="en-US" sz="4000" dirty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TW" sz="4000" dirty="0">
                        <a:latin typeface="Cambria Math" panose="02040503050406030204" pitchFamily="18" charset="0"/>
                      </a:rPr>
                      <m:t>g</m:t>
                    </m:r>
                    <m:r>
                      <a:rPr lang="zh-TW" altLang="en-US" sz="4000" dirty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zh-TW" altLang="en-US" sz="4000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zh-TW" altLang="en-US" sz="4000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4000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altLang="zh-TW" sz="4000"/>
              </a:p>
              <a:p>
                <a:r>
                  <a:rPr lang="en-US" altLang="zh-TW" sz="4000"/>
                  <a:t> </a:t>
                </a:r>
                <a14:m>
                  <m:oMath xmlns:m="http://schemas.openxmlformats.org/officeDocument/2006/math">
                    <m:r>
                      <a:rPr lang="zh-TW" altLang="en-US" sz="40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TW" altLang="en-US" sz="4000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TW" sz="4000" dirty="0">
                        <a:latin typeface="Cambria Math" panose="02040503050406030204" pitchFamily="18" charset="0"/>
                      </a:rPr>
                      <m:t>g</m:t>
                    </m:r>
                    <m:r>
                      <a:rPr lang="zh-TW" altLang="en-US" sz="4000" dirty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zh-TW" altLang="en-US" sz="4000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zh-TW" altLang="en-US" sz="4000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TW" sz="4000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altLang="zh-TW" sz="400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19AA67D-3640-9C32-AFFC-5FFA105B8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989" y="1298575"/>
                <a:ext cx="3548087" cy="1323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FECFF1CB-DE96-274D-FED6-58E49F9EE69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99" b="1006"/>
          <a:stretch/>
        </p:blipFill>
        <p:spPr>
          <a:xfrm>
            <a:off x="337935" y="3747888"/>
            <a:ext cx="2891040" cy="28291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ABBC96C-F687-D478-D32F-54E49F1F4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168" y="3747890"/>
            <a:ext cx="2871981" cy="282912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08179FD-5882-B2C5-DB8C-61E7F18E5E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473" y="3747932"/>
            <a:ext cx="2871904" cy="282903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A3F2B7C-5FA9-7259-7A71-C3FEB678C1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391" y="3753021"/>
            <a:ext cx="2886259" cy="2818859"/>
          </a:xfrm>
          <a:prstGeom prst="rect">
            <a:avLst/>
          </a:prstGeom>
        </p:spPr>
      </p:pic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EE79A6A6-6B98-9E37-3CA1-89E6A20F8144}"/>
              </a:ext>
            </a:extLst>
          </p:cNvPr>
          <p:cNvSpPr/>
          <p:nvPr/>
        </p:nvSpPr>
        <p:spPr>
          <a:xfrm>
            <a:off x="3038475" y="4929188"/>
            <a:ext cx="542925" cy="466725"/>
          </a:xfrm>
          <a:prstGeom prst="rightArrow">
            <a:avLst>
              <a:gd name="adj1" fmla="val 50000"/>
              <a:gd name="adj2" fmla="val 5811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D075E781-68F8-A082-CB8B-25D6BAA33E4A}"/>
              </a:ext>
            </a:extLst>
          </p:cNvPr>
          <p:cNvSpPr/>
          <p:nvPr/>
        </p:nvSpPr>
        <p:spPr>
          <a:xfrm>
            <a:off x="6010275" y="4929188"/>
            <a:ext cx="542925" cy="466725"/>
          </a:xfrm>
          <a:prstGeom prst="rightArrow">
            <a:avLst>
              <a:gd name="adj1" fmla="val 50000"/>
              <a:gd name="adj2" fmla="val 5811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6454EA81-9203-54E8-B269-91649C09CE82}"/>
              </a:ext>
            </a:extLst>
          </p:cNvPr>
          <p:cNvSpPr/>
          <p:nvPr/>
        </p:nvSpPr>
        <p:spPr>
          <a:xfrm>
            <a:off x="8953500" y="4929188"/>
            <a:ext cx="542925" cy="466725"/>
          </a:xfrm>
          <a:prstGeom prst="rightArrow">
            <a:avLst>
              <a:gd name="adj1" fmla="val 50000"/>
              <a:gd name="adj2" fmla="val 5811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50D41BC-236A-954D-79BB-BC47341D5A37}"/>
              </a:ext>
            </a:extLst>
          </p:cNvPr>
          <p:cNvSpPr txBox="1"/>
          <p:nvPr/>
        </p:nvSpPr>
        <p:spPr>
          <a:xfrm>
            <a:off x="6705599" y="375920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>
                <a:solidFill>
                  <a:srgbClr val="FF0000"/>
                </a:solidFill>
              </a:rPr>
              <a:t>只保留低頻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884BEDA-2E62-14F6-FEFA-19D699FF1451}"/>
              </a:ext>
            </a:extLst>
          </p:cNvPr>
          <p:cNvSpPr txBox="1"/>
          <p:nvPr/>
        </p:nvSpPr>
        <p:spPr>
          <a:xfrm>
            <a:off x="3874653" y="37453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轉到頻率域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59D53D4-F8C9-5A85-3037-165A8B59DE4D}"/>
              </a:ext>
            </a:extLst>
          </p:cNvPr>
          <p:cNvSpPr txBox="1"/>
          <p:nvPr/>
        </p:nvSpPr>
        <p:spPr>
          <a:xfrm>
            <a:off x="9679708" y="374072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轉回空間域</a:t>
            </a:r>
          </a:p>
        </p:txBody>
      </p:sp>
    </p:spTree>
    <p:extLst>
      <p:ext uri="{BB962C8B-B14F-4D97-AF65-F5344CB8AC3E}">
        <p14:creationId xmlns:p14="http://schemas.microsoft.com/office/powerpoint/2010/main" val="1013272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6A738-8F09-C38B-4CB7-C642503FF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>
            <a:extLst>
              <a:ext uri="{FF2B5EF4-FFF2-40B4-BE49-F238E27FC236}">
                <a16:creationId xmlns:a16="http://schemas.microsoft.com/office/drawing/2014/main" id="{2F016D1B-271A-FA5A-4A17-47277C903F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017" y="3688529"/>
            <a:ext cx="3546765" cy="269896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7AE72D1-2C10-4100-572E-B3D068931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7A5B3A6-7294-BA1F-7732-A9FA0F12999C}"/>
              </a:ext>
            </a:extLst>
          </p:cNvPr>
          <p:cNvSpPr txBox="1"/>
          <p:nvPr/>
        </p:nvSpPr>
        <p:spPr>
          <a:xfrm>
            <a:off x="0" y="40957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/>
              <a:t>理想低通濾波器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F7D05FA-FE9B-79E0-B904-2FA4645E6D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97" y="3902967"/>
            <a:ext cx="4122659" cy="2622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E63AA62-B28A-C8F3-F50F-9161DFF55FDC}"/>
                  </a:ext>
                </a:extLst>
              </p:cNvPr>
              <p:cNvSpPr txBox="1"/>
              <p:nvPr/>
            </p:nvSpPr>
            <p:spPr>
              <a:xfrm>
                <a:off x="915176" y="1655725"/>
                <a:ext cx="615987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/>
                  <a:t>以原點為圓心半徑為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400"/>
                  <a:t> </a:t>
                </a:r>
                <a:r>
                  <a:rPr lang="zh-TW" altLang="en-US" sz="2400"/>
                  <a:t>的圓</a:t>
                </a:r>
                <a:endParaRPr lang="en-US" altLang="zh-TW" sz="2400"/>
              </a:p>
              <a:p>
                <a:r>
                  <a:rPr lang="zh-TW" altLang="en-US" sz="2400">
                    <a:solidFill>
                      <a:srgbClr val="FF0000"/>
                    </a:solidFill>
                  </a:rPr>
                  <a:t>圓內</a:t>
                </a:r>
                <a:r>
                  <a:rPr lang="zh-TW" altLang="en-US" sz="2400"/>
                  <a:t>的低頻率訊號均會</a:t>
                </a:r>
                <a:r>
                  <a:rPr lang="zh-TW" altLang="en-US" sz="2400">
                    <a:solidFill>
                      <a:srgbClr val="FF0000"/>
                    </a:solidFill>
                  </a:rPr>
                  <a:t>通過</a:t>
                </a:r>
                <a:r>
                  <a:rPr lang="zh-TW" altLang="en-US" sz="2400"/>
                  <a:t>，</a:t>
                </a:r>
                <a:endParaRPr lang="en-US" altLang="zh-TW" sz="2400"/>
              </a:p>
              <a:p>
                <a:r>
                  <a:rPr lang="zh-TW" altLang="en-US" sz="2400"/>
                  <a:t>然而</a:t>
                </a:r>
                <a:r>
                  <a:rPr lang="zh-TW" altLang="en-US" sz="2400">
                    <a:solidFill>
                      <a:srgbClr val="0000FF"/>
                    </a:solidFill>
                  </a:rPr>
                  <a:t>圓外</a:t>
                </a:r>
                <a:r>
                  <a:rPr lang="zh-TW" altLang="en-US" sz="2400"/>
                  <a:t>信號都會被</a:t>
                </a:r>
                <a:r>
                  <a:rPr lang="zh-TW" altLang="en-US" sz="2400">
                    <a:solidFill>
                      <a:srgbClr val="0000FF"/>
                    </a:solidFill>
                  </a:rPr>
                  <a:t>截止</a:t>
                </a:r>
                <a:r>
                  <a:rPr lang="zh-TW" altLang="en-US" sz="2400"/>
                  <a:t>。</a:t>
                </a: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E63AA62-B28A-C8F3-F50F-9161DFF55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76" y="1655725"/>
                <a:ext cx="6159879" cy="1200329"/>
              </a:xfrm>
              <a:prstGeom prst="rect">
                <a:avLst/>
              </a:prstGeom>
              <a:blipFill>
                <a:blip r:embed="rId4"/>
                <a:stretch>
                  <a:fillRect l="-1484" t="-5584" b="-9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4B58B724-7569-B7D7-904C-EE29CEF40143}"/>
                  </a:ext>
                </a:extLst>
              </p:cNvPr>
              <p:cNvSpPr txBox="1"/>
              <p:nvPr/>
            </p:nvSpPr>
            <p:spPr>
              <a:xfrm>
                <a:off x="7786255" y="2207427"/>
                <a:ext cx="4008581" cy="1001684"/>
              </a:xfrm>
              <a:prstGeom prst="rect">
                <a:avLst/>
              </a:prstGeom>
              <a:solidFill>
                <a:srgbClr val="FDEFE7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zh-TW" altLang="en-US" sz="20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num>
                                    <m:den>
                                      <m:r>
                                        <a:rPr lang="zh-TW" altLang="en-US" sz="2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zh-TW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zh-TW" altLang="en-US" sz="20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num>
                                    <m:den>
                                      <m:r>
                                        <a:rPr lang="zh-TW" altLang="en-US" sz="2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zh-TW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4B58B724-7569-B7D7-904C-EE29CEF40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255" y="2207427"/>
                <a:ext cx="4008581" cy="10016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E086B816-A9A1-68A6-5427-CFECEF464FED}"/>
                  </a:ext>
                </a:extLst>
              </p:cNvPr>
              <p:cNvSpPr txBox="1"/>
              <p:nvPr/>
            </p:nvSpPr>
            <p:spPr>
              <a:xfrm>
                <a:off x="7795492" y="1371662"/>
                <a:ext cx="4008581" cy="704232"/>
              </a:xfrm>
              <a:prstGeom prst="rect">
                <a:avLst/>
              </a:prstGeom>
              <a:solidFill>
                <a:srgbClr val="FDEFE7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TW" sz="2000">
                    <a:solidFill>
                      <a:schemeClr val="tx1"/>
                    </a:solidFill>
                  </a:rPr>
                  <a:t>H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TW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zh-TW" alt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若</m:t>
                          </m:r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zh-TW" alt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若</m:t>
                          </m:r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zh-TW" alt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TW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zh-TW" altLang="en-US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E086B816-A9A1-68A6-5427-CFECEF464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492" y="1371662"/>
                <a:ext cx="4008581" cy="704232"/>
              </a:xfrm>
              <a:prstGeom prst="rect">
                <a:avLst/>
              </a:prstGeom>
              <a:blipFill>
                <a:blip r:embed="rId6"/>
                <a:stretch>
                  <a:fillRect l="-1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>
            <a:extLst>
              <a:ext uri="{FF2B5EF4-FFF2-40B4-BE49-F238E27FC236}">
                <a16:creationId xmlns:a16="http://schemas.microsoft.com/office/drawing/2014/main" id="{CE678DD3-F751-932F-32C0-D58E73B6FE1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640" y="3719275"/>
            <a:ext cx="3138725" cy="3138725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1189C8D0-DF79-5FA9-8453-82E8C2396778}"/>
              </a:ext>
            </a:extLst>
          </p:cNvPr>
          <p:cNvCxnSpPr>
            <a:cxnSpLocks/>
          </p:cNvCxnSpPr>
          <p:nvPr/>
        </p:nvCxnSpPr>
        <p:spPr>
          <a:xfrm>
            <a:off x="6106824" y="5078629"/>
            <a:ext cx="414337" cy="0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CBE74AE-4854-2FF6-FB9E-002032C93BD7}"/>
                  </a:ext>
                </a:extLst>
              </p:cNvPr>
              <p:cNvSpPr txBox="1"/>
              <p:nvPr/>
            </p:nvSpPr>
            <p:spPr>
              <a:xfrm>
                <a:off x="6077527" y="4689824"/>
                <a:ext cx="4802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1800">
                    <a:solidFill>
                      <a:srgbClr val="FF0000"/>
                    </a:solidFill>
                  </a:rPr>
                  <a:t> </a:t>
                </a:r>
                <a:endParaRPr lang="zh-TW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CBE74AE-4854-2FF6-FB9E-002032C93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527" y="4689824"/>
                <a:ext cx="48029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橢圓 28">
            <a:extLst>
              <a:ext uri="{FF2B5EF4-FFF2-40B4-BE49-F238E27FC236}">
                <a16:creationId xmlns:a16="http://schemas.microsoft.com/office/drawing/2014/main" id="{46CC981D-239B-8597-C4A7-D0706870A73B}"/>
              </a:ext>
            </a:extLst>
          </p:cNvPr>
          <p:cNvSpPr/>
          <p:nvPr/>
        </p:nvSpPr>
        <p:spPr>
          <a:xfrm>
            <a:off x="5695661" y="4666673"/>
            <a:ext cx="825500" cy="8255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884EA32-742D-B0EF-2FCE-EA67148255F1}"/>
              </a:ext>
            </a:extLst>
          </p:cNvPr>
          <p:cNvSpPr txBox="1"/>
          <p:nvPr/>
        </p:nvSpPr>
        <p:spPr>
          <a:xfrm>
            <a:off x="9642764" y="323272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P=</a:t>
            </a:r>
            <a:r>
              <a:rPr lang="zh-TW" altLang="en-US"/>
              <a:t>寬 </a:t>
            </a:r>
            <a:r>
              <a:rPr lang="en-US" altLang="zh-TW"/>
              <a:t>, Q=</a:t>
            </a:r>
            <a:r>
              <a:rPr lang="zh-TW" altLang="en-US"/>
              <a:t>高</a:t>
            </a:r>
          </a:p>
        </p:txBody>
      </p:sp>
    </p:spTree>
    <p:extLst>
      <p:ext uri="{BB962C8B-B14F-4D97-AF65-F5344CB8AC3E}">
        <p14:creationId xmlns:p14="http://schemas.microsoft.com/office/powerpoint/2010/main" val="2085420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5FA824B-C2B0-86AB-A347-6E50C6EC3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1966B9A-93AC-A668-D6BA-E5D5276B83E1}"/>
              </a:ext>
            </a:extLst>
          </p:cNvPr>
          <p:cNvSpPr txBox="1"/>
          <p:nvPr/>
        </p:nvSpPr>
        <p:spPr>
          <a:xfrm>
            <a:off x="0" y="11401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/>
              <a:t>理想低通濾波器</a:t>
            </a:r>
            <a:r>
              <a:rPr lang="en-US" altLang="zh-TW" sz="4000"/>
              <a:t>(1)</a:t>
            </a:r>
            <a:endParaRPr lang="zh-TW" altLang="en-US" sz="400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7B8863B-F0A5-600D-31FA-BB47372CF07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27" y="1389436"/>
            <a:ext cx="2232000" cy="221229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74783C4-7EE8-BB7B-F61D-1EEDB6186CF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630" y="4450134"/>
            <a:ext cx="2232000" cy="223698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CC34D2F-5DCB-DF07-904F-D4373A6298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72" y="4457269"/>
            <a:ext cx="2237798" cy="22227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502AF01-77E5-F769-61D0-4EC8EB08241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03" y="1378377"/>
            <a:ext cx="2210574" cy="22344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C611D4B-516B-7A7D-D23D-0963D2AEBEF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603" y="1383196"/>
            <a:ext cx="2230751" cy="2224770"/>
          </a:xfrm>
          <a:prstGeom prst="rect">
            <a:avLst/>
          </a:prstGeom>
        </p:spPr>
      </p:pic>
      <p:sp>
        <p:nvSpPr>
          <p:cNvPr id="16" name="乘號 15">
            <a:extLst>
              <a:ext uri="{FF2B5EF4-FFF2-40B4-BE49-F238E27FC236}">
                <a16:creationId xmlns:a16="http://schemas.microsoft.com/office/drawing/2014/main" id="{FE0193D2-39EA-E6BF-6F4B-DCE1EC5B6544}"/>
              </a:ext>
            </a:extLst>
          </p:cNvPr>
          <p:cNvSpPr/>
          <p:nvPr/>
        </p:nvSpPr>
        <p:spPr>
          <a:xfrm>
            <a:off x="7684654" y="2124363"/>
            <a:ext cx="738910" cy="738910"/>
          </a:xfrm>
          <a:prstGeom prst="mathMultiply">
            <a:avLst>
              <a:gd name="adj1" fmla="val 283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BFB7A88A-7D7F-8515-DA85-60D0BEED1263}"/>
              </a:ext>
            </a:extLst>
          </p:cNvPr>
          <p:cNvSpPr/>
          <p:nvPr/>
        </p:nvSpPr>
        <p:spPr>
          <a:xfrm>
            <a:off x="4248727" y="2241933"/>
            <a:ext cx="905164" cy="4483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F87B6A43-CA74-1DD4-55FD-6E5E3B740B6F}"/>
              </a:ext>
            </a:extLst>
          </p:cNvPr>
          <p:cNvSpPr/>
          <p:nvPr/>
        </p:nvSpPr>
        <p:spPr>
          <a:xfrm flipH="1">
            <a:off x="4174836" y="5359205"/>
            <a:ext cx="2770909" cy="4483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A648D64D-7BCE-C0F2-BB83-33BB0174D3FD}"/>
              </a:ext>
            </a:extLst>
          </p:cNvPr>
          <p:cNvSpPr/>
          <p:nvPr/>
        </p:nvSpPr>
        <p:spPr>
          <a:xfrm rot="5400000">
            <a:off x="7751618" y="3851371"/>
            <a:ext cx="595745" cy="4483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A5A25FB-042B-7208-3EBC-4B935A91C870}"/>
              </a:ext>
            </a:extLst>
          </p:cNvPr>
          <p:cNvSpPr txBox="1"/>
          <p:nvPr/>
        </p:nvSpPr>
        <p:spPr>
          <a:xfrm>
            <a:off x="2484582" y="87745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原圖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BAC514E-8F0D-CB79-914B-67D5DF64FA05}"/>
              </a:ext>
            </a:extLst>
          </p:cNvPr>
          <p:cNvSpPr txBox="1"/>
          <p:nvPr/>
        </p:nvSpPr>
        <p:spPr>
          <a:xfrm>
            <a:off x="5768109" y="90978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頻率域影像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F57C68C-EAB5-4F67-354A-6608E2179AC4}"/>
              </a:ext>
            </a:extLst>
          </p:cNvPr>
          <p:cNvSpPr txBox="1"/>
          <p:nvPr/>
        </p:nvSpPr>
        <p:spPr>
          <a:xfrm>
            <a:off x="8645237" y="88668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頻率域遮罩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6F8E866-011C-B65E-AC2E-37F81691DC40}"/>
              </a:ext>
            </a:extLst>
          </p:cNvPr>
          <p:cNvSpPr txBox="1"/>
          <p:nvPr/>
        </p:nvSpPr>
        <p:spPr>
          <a:xfrm>
            <a:off x="2036619" y="399472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影像變模糊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CC11FC2-FF77-F831-5FB1-F620E6F4377C}"/>
              </a:ext>
            </a:extLst>
          </p:cNvPr>
          <p:cNvSpPr txBox="1"/>
          <p:nvPr/>
        </p:nvSpPr>
        <p:spPr>
          <a:xfrm>
            <a:off x="9416474" y="521392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頻率域遮罩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4872261D-198F-12E2-A6A1-242836154846}"/>
                  </a:ext>
                </a:extLst>
              </p:cNvPr>
              <p:cNvSpPr txBox="1"/>
              <p:nvPr/>
            </p:nvSpPr>
            <p:spPr>
              <a:xfrm>
                <a:off x="10723418" y="2309092"/>
                <a:ext cx="914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>
                    <a:solidFill>
                      <a:srgbClr val="FF0000"/>
                    </a:solidFill>
                  </a:rPr>
                  <a:t> </a:t>
                </a:r>
                <a:r>
                  <a:rPr lang="en-US" altLang="zh-TW">
                    <a:solidFill>
                      <a:srgbClr val="FF0000"/>
                    </a:solidFill>
                  </a:rPr>
                  <a:t>=</a:t>
                </a:r>
                <a:r>
                  <a:rPr lang="zh-TW" altLang="en-US">
                    <a:solidFill>
                      <a:srgbClr val="FF0000"/>
                    </a:solidFill>
                  </a:rPr>
                  <a:t> </a:t>
                </a:r>
                <a:r>
                  <a:rPr lang="en-US" altLang="zh-TW">
                    <a:solidFill>
                      <a:srgbClr val="FF0000"/>
                    </a:solidFill>
                  </a:rPr>
                  <a:t>50</a:t>
                </a:r>
                <a:endParaRPr lang="zh-TW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4872261D-198F-12E2-A6A1-242836154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3418" y="2309092"/>
                <a:ext cx="914866" cy="369332"/>
              </a:xfrm>
              <a:prstGeom prst="rect">
                <a:avLst/>
              </a:prstGeom>
              <a:blipFill>
                <a:blip r:embed="rId7"/>
                <a:stretch>
                  <a:fillRect t="-10000" r="-5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D4E3362C-F75F-63D6-C79E-EE370529A32E}"/>
              </a:ext>
            </a:extLst>
          </p:cNvPr>
          <p:cNvSpPr txBox="1"/>
          <p:nvPr/>
        </p:nvSpPr>
        <p:spPr>
          <a:xfrm>
            <a:off x="4276436" y="1745673"/>
            <a:ext cx="87716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/>
              <a:t>傅立葉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46296F8-A902-1AFD-D82B-EA138A1E073A}"/>
              </a:ext>
            </a:extLst>
          </p:cNvPr>
          <p:cNvSpPr txBox="1"/>
          <p:nvPr/>
        </p:nvSpPr>
        <p:spPr>
          <a:xfrm>
            <a:off x="5158509" y="4918364"/>
            <a:ext cx="1107996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/>
              <a:t>反傅立葉</a:t>
            </a:r>
          </a:p>
        </p:txBody>
      </p:sp>
    </p:spTree>
    <p:extLst>
      <p:ext uri="{BB962C8B-B14F-4D97-AF65-F5344CB8AC3E}">
        <p14:creationId xmlns:p14="http://schemas.microsoft.com/office/powerpoint/2010/main" val="1623895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70B57-F828-6711-2A69-E7B233487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45DEF44-C76D-778C-B648-659F91A1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84A8E20-20E0-D13D-DB5E-EA7E56C88543}"/>
              </a:ext>
            </a:extLst>
          </p:cNvPr>
          <p:cNvSpPr txBox="1"/>
          <p:nvPr/>
        </p:nvSpPr>
        <p:spPr>
          <a:xfrm>
            <a:off x="0" y="11401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/>
              <a:t>理想低通濾波器</a:t>
            </a:r>
            <a:r>
              <a:rPr lang="en-US" altLang="zh-TW" sz="4000"/>
              <a:t>(2)</a:t>
            </a:r>
            <a:endParaRPr lang="zh-TW" altLang="en-US" sz="400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CD8DF5E-7C25-94F7-E253-8645D6C7E2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9898" y="1389436"/>
            <a:ext cx="2222057" cy="221229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4E511B9-2E56-FD2F-E7DC-02BBF6E64C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8630" y="4452625"/>
            <a:ext cx="2232000" cy="2232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51FD232-2DC0-1E93-54D4-22CF04F8706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3840" y="4457269"/>
            <a:ext cx="2207861" cy="22227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9F4A2F2-FDD3-0F13-C96E-D6E337F9E2F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03" y="1378377"/>
            <a:ext cx="2210574" cy="22344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D2EDD99-C86A-B627-3BEB-24082E0E255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603" y="1383196"/>
            <a:ext cx="2230751" cy="2224770"/>
          </a:xfrm>
          <a:prstGeom prst="rect">
            <a:avLst/>
          </a:prstGeom>
        </p:spPr>
      </p:pic>
      <p:sp>
        <p:nvSpPr>
          <p:cNvPr id="16" name="乘號 15">
            <a:extLst>
              <a:ext uri="{FF2B5EF4-FFF2-40B4-BE49-F238E27FC236}">
                <a16:creationId xmlns:a16="http://schemas.microsoft.com/office/drawing/2014/main" id="{A5402026-B0E3-3939-3710-5D0C70BA655B}"/>
              </a:ext>
            </a:extLst>
          </p:cNvPr>
          <p:cNvSpPr/>
          <p:nvPr/>
        </p:nvSpPr>
        <p:spPr>
          <a:xfrm>
            <a:off x="7684654" y="2124363"/>
            <a:ext cx="738910" cy="738910"/>
          </a:xfrm>
          <a:prstGeom prst="mathMultiply">
            <a:avLst>
              <a:gd name="adj1" fmla="val 283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25E29640-2B3E-02D8-70E3-2743EB4377CF}"/>
              </a:ext>
            </a:extLst>
          </p:cNvPr>
          <p:cNvSpPr/>
          <p:nvPr/>
        </p:nvSpPr>
        <p:spPr>
          <a:xfrm>
            <a:off x="4248727" y="2241933"/>
            <a:ext cx="905164" cy="4483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CA70BF2A-35B2-9770-0CA2-F45EB4F33D81}"/>
              </a:ext>
            </a:extLst>
          </p:cNvPr>
          <p:cNvSpPr/>
          <p:nvPr/>
        </p:nvSpPr>
        <p:spPr>
          <a:xfrm flipH="1">
            <a:off x="4174836" y="5359205"/>
            <a:ext cx="2770909" cy="4483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705B4EBE-4B73-9A9A-5389-AE93771CBD4B}"/>
              </a:ext>
            </a:extLst>
          </p:cNvPr>
          <p:cNvSpPr/>
          <p:nvPr/>
        </p:nvSpPr>
        <p:spPr>
          <a:xfrm rot="5400000">
            <a:off x="7751618" y="3851371"/>
            <a:ext cx="595745" cy="4483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B850202-A845-D970-EA8B-570E2E08B2DC}"/>
              </a:ext>
            </a:extLst>
          </p:cNvPr>
          <p:cNvSpPr txBox="1"/>
          <p:nvPr/>
        </p:nvSpPr>
        <p:spPr>
          <a:xfrm>
            <a:off x="2484582" y="87745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原圖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E0E85F3-71C4-C2E8-4687-13F977C5CA82}"/>
              </a:ext>
            </a:extLst>
          </p:cNvPr>
          <p:cNvSpPr txBox="1"/>
          <p:nvPr/>
        </p:nvSpPr>
        <p:spPr>
          <a:xfrm>
            <a:off x="5768109" y="90978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頻率域影像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8EF0D20-B5C4-BD9E-C522-94BEA6504F23}"/>
              </a:ext>
            </a:extLst>
          </p:cNvPr>
          <p:cNvSpPr txBox="1"/>
          <p:nvPr/>
        </p:nvSpPr>
        <p:spPr>
          <a:xfrm>
            <a:off x="8645237" y="88668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頻率域遮罩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E1A99B2-E37F-04D3-8A8D-88B5697B7E1E}"/>
              </a:ext>
            </a:extLst>
          </p:cNvPr>
          <p:cNvSpPr txBox="1"/>
          <p:nvPr/>
        </p:nvSpPr>
        <p:spPr>
          <a:xfrm>
            <a:off x="2036619" y="399472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影像變模糊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CB5D963-4192-CC97-4EC7-8E211754F2BE}"/>
              </a:ext>
            </a:extLst>
          </p:cNvPr>
          <p:cNvSpPr txBox="1"/>
          <p:nvPr/>
        </p:nvSpPr>
        <p:spPr>
          <a:xfrm>
            <a:off x="9416474" y="521392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頻率域遮罩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6E3AB8D-F866-9086-7ADA-E9E679DE2D7E}"/>
                  </a:ext>
                </a:extLst>
              </p:cNvPr>
              <p:cNvSpPr txBox="1"/>
              <p:nvPr/>
            </p:nvSpPr>
            <p:spPr>
              <a:xfrm>
                <a:off x="10618724" y="2262909"/>
                <a:ext cx="14993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sz="280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800">
                    <a:solidFill>
                      <a:srgbClr val="FF0000"/>
                    </a:solidFill>
                  </a:rPr>
                  <a:t>=</a:t>
                </a:r>
                <a:r>
                  <a:rPr lang="zh-TW" altLang="en-US" sz="280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800">
                    <a:solidFill>
                      <a:srgbClr val="FF0000"/>
                    </a:solidFill>
                  </a:rPr>
                  <a:t>100</a:t>
                </a:r>
                <a:endParaRPr lang="zh-TW" altLang="en-US" sz="28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6E3AB8D-F866-9086-7ADA-E9E679DE2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724" y="2262909"/>
                <a:ext cx="1499385" cy="523220"/>
              </a:xfrm>
              <a:prstGeom prst="rect">
                <a:avLst/>
              </a:prstGeom>
              <a:blipFill>
                <a:blip r:embed="rId7"/>
                <a:stretch>
                  <a:fillRect t="-11628" r="-691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1A7551BF-0233-5249-50DF-4ECF30F1093F}"/>
              </a:ext>
            </a:extLst>
          </p:cNvPr>
          <p:cNvSpPr txBox="1"/>
          <p:nvPr/>
        </p:nvSpPr>
        <p:spPr>
          <a:xfrm>
            <a:off x="10889673" y="167178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>
                <a:solidFill>
                  <a:srgbClr val="FF0000"/>
                </a:solidFill>
              </a:rPr>
              <a:t>更大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E0423D8-48F6-3850-1698-BD0BEF4E7B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5524" y="4457269"/>
            <a:ext cx="2204493" cy="222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87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FD0D3-40C7-02BD-94AB-13FC9398F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954EDEB-55D4-746A-BDA6-BA6ECDD6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43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0DD4007-BBDA-E79D-8029-098E93AE712C}"/>
              </a:ext>
            </a:extLst>
          </p:cNvPr>
          <p:cNvSpPr txBox="1"/>
          <p:nvPr/>
        </p:nvSpPr>
        <p:spPr>
          <a:xfrm>
            <a:off x="0" y="11401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>
                <a:latin typeface="+mj-lt"/>
                <a:ea typeface="+mj-ea"/>
              </a:rPr>
              <a:t>巴特沃斯</a:t>
            </a:r>
            <a:r>
              <a:rPr lang="en-US" altLang="zh-TW" sz="4000">
                <a:latin typeface="+mj-lt"/>
                <a:ea typeface="+mj-ea"/>
              </a:rPr>
              <a:t>(</a:t>
            </a:r>
            <a:r>
              <a:rPr lang="en-US" altLang="zh-TW" sz="4000" b="0" i="0">
                <a:effectLst/>
                <a:latin typeface="+mj-lt"/>
                <a:ea typeface="+mj-ea"/>
              </a:rPr>
              <a:t>Butterworth</a:t>
            </a:r>
            <a:r>
              <a:rPr lang="en-US" altLang="zh-TW" sz="4000">
                <a:latin typeface="+mj-lt"/>
                <a:ea typeface="+mj-ea"/>
              </a:rPr>
              <a:t>) </a:t>
            </a:r>
            <a:r>
              <a:rPr lang="zh-TW" altLang="en-US" sz="4000">
                <a:latin typeface="+mj-lt"/>
                <a:ea typeface="+mj-ea"/>
              </a:rPr>
              <a:t>低通濾波器</a:t>
            </a:r>
          </a:p>
        </p:txBody>
      </p:sp>
      <p:pic>
        <p:nvPicPr>
          <p:cNvPr id="4098" name="Picture 2" descr="Butterworth Low-pass Filter">
            <a:extLst>
              <a:ext uri="{FF2B5EF4-FFF2-40B4-BE49-F238E27FC236}">
                <a16:creationId xmlns:a16="http://schemas.microsoft.com/office/drawing/2014/main" id="{47AAA521-340F-BC4D-D6FA-C0A7AAFC5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1948" y="2999298"/>
            <a:ext cx="10652449" cy="331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FE66892-25A9-7A52-8C45-1BA281FBB0E0}"/>
                  </a:ext>
                </a:extLst>
              </p:cNvPr>
              <p:cNvSpPr txBox="1"/>
              <p:nvPr/>
            </p:nvSpPr>
            <p:spPr>
              <a:xfrm>
                <a:off x="1260104" y="1613435"/>
                <a:ext cx="3454400" cy="955133"/>
              </a:xfrm>
              <a:prstGeom prst="rect">
                <a:avLst/>
              </a:prstGeom>
              <a:solidFill>
                <a:srgbClr val="FDEFE7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TW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zh-TW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zh-TW" altLang="en-US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zh-TW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FE66892-25A9-7A52-8C45-1BA281FBB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104" y="1613435"/>
                <a:ext cx="3454400" cy="9551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143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13EA8-CDCD-B241-69D0-79A62748C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6C8131-EA35-2A37-70BE-7DA5BF0FC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44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0CE6591-3907-726F-A74B-F171DFA581AC}"/>
              </a:ext>
            </a:extLst>
          </p:cNvPr>
          <p:cNvSpPr txBox="1"/>
          <p:nvPr/>
        </p:nvSpPr>
        <p:spPr>
          <a:xfrm>
            <a:off x="0" y="11401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>
                <a:latin typeface="+mj-lt"/>
                <a:ea typeface="+mj-ea"/>
              </a:rPr>
              <a:t>巴特沃斯</a:t>
            </a:r>
            <a:r>
              <a:rPr lang="zh-TW" altLang="en-US" sz="4000"/>
              <a:t>低通濾波器</a:t>
            </a:r>
            <a:r>
              <a:rPr lang="en-US" altLang="zh-TW" sz="4000"/>
              <a:t>(1)</a:t>
            </a:r>
            <a:endParaRPr lang="zh-TW" altLang="en-US" sz="400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68B66AF-4CD6-5D76-DA04-695D98D977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9515" y="1389436"/>
            <a:ext cx="2202823" cy="221229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ED2A942-2D7F-172B-55DD-AFEF60AA32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8630" y="4452625"/>
            <a:ext cx="2232000" cy="2232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6926FD6-2BE6-6AB4-F875-625EE98F3F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037" y="4457269"/>
            <a:ext cx="2203467" cy="22227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40C147B-020F-3EAA-E8F8-00F909BBEB3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03" y="1378377"/>
            <a:ext cx="2210574" cy="22344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C6FC90D-962B-86C1-A0E0-53A82AC2E74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603" y="1383196"/>
            <a:ext cx="2230751" cy="2224770"/>
          </a:xfrm>
          <a:prstGeom prst="rect">
            <a:avLst/>
          </a:prstGeom>
        </p:spPr>
      </p:pic>
      <p:sp>
        <p:nvSpPr>
          <p:cNvPr id="16" name="乘號 15">
            <a:extLst>
              <a:ext uri="{FF2B5EF4-FFF2-40B4-BE49-F238E27FC236}">
                <a16:creationId xmlns:a16="http://schemas.microsoft.com/office/drawing/2014/main" id="{56E7D511-F3E4-6BCA-CF3A-6C9F5BF42ED6}"/>
              </a:ext>
            </a:extLst>
          </p:cNvPr>
          <p:cNvSpPr/>
          <p:nvPr/>
        </p:nvSpPr>
        <p:spPr>
          <a:xfrm>
            <a:off x="7684654" y="2124363"/>
            <a:ext cx="738910" cy="738910"/>
          </a:xfrm>
          <a:prstGeom prst="mathMultiply">
            <a:avLst>
              <a:gd name="adj1" fmla="val 283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5E8CD7B7-DC89-8595-90B8-A4284F6BF54D}"/>
              </a:ext>
            </a:extLst>
          </p:cNvPr>
          <p:cNvSpPr/>
          <p:nvPr/>
        </p:nvSpPr>
        <p:spPr>
          <a:xfrm>
            <a:off x="4248727" y="2241933"/>
            <a:ext cx="905164" cy="4483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CB3E0ED5-C8D6-C9B9-01F5-93407AFFF166}"/>
              </a:ext>
            </a:extLst>
          </p:cNvPr>
          <p:cNvSpPr/>
          <p:nvPr/>
        </p:nvSpPr>
        <p:spPr>
          <a:xfrm flipH="1">
            <a:off x="4174836" y="5359205"/>
            <a:ext cx="2770909" cy="4483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93978D9F-3901-DF65-779F-302577D78606}"/>
              </a:ext>
            </a:extLst>
          </p:cNvPr>
          <p:cNvSpPr/>
          <p:nvPr/>
        </p:nvSpPr>
        <p:spPr>
          <a:xfrm rot="5400000">
            <a:off x="7751618" y="3851371"/>
            <a:ext cx="595745" cy="4483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80331F0-4C52-9E09-8950-AD62207ED822}"/>
              </a:ext>
            </a:extLst>
          </p:cNvPr>
          <p:cNvSpPr txBox="1"/>
          <p:nvPr/>
        </p:nvSpPr>
        <p:spPr>
          <a:xfrm>
            <a:off x="2484582" y="87745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原圖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937889E-7C22-7A4B-DD38-C37D4BD601A8}"/>
              </a:ext>
            </a:extLst>
          </p:cNvPr>
          <p:cNvSpPr txBox="1"/>
          <p:nvPr/>
        </p:nvSpPr>
        <p:spPr>
          <a:xfrm>
            <a:off x="5768109" y="90978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頻率域影像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0E4184D-5500-67D6-5207-91B969831135}"/>
              </a:ext>
            </a:extLst>
          </p:cNvPr>
          <p:cNvSpPr txBox="1"/>
          <p:nvPr/>
        </p:nvSpPr>
        <p:spPr>
          <a:xfrm>
            <a:off x="8645237" y="88668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頻率域遮罩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CBF9191-4678-29FA-6FDB-D2FF1D96081A}"/>
              </a:ext>
            </a:extLst>
          </p:cNvPr>
          <p:cNvSpPr txBox="1"/>
          <p:nvPr/>
        </p:nvSpPr>
        <p:spPr>
          <a:xfrm>
            <a:off x="2036619" y="399472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影像變模糊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C023699-8A89-5449-AABD-384ADCFCBDCF}"/>
              </a:ext>
            </a:extLst>
          </p:cNvPr>
          <p:cNvSpPr txBox="1"/>
          <p:nvPr/>
        </p:nvSpPr>
        <p:spPr>
          <a:xfrm>
            <a:off x="9416474" y="521392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頻率域遮罩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03FBD7E2-0126-A8A7-044D-6C3C10209BDD}"/>
                  </a:ext>
                </a:extLst>
              </p:cNvPr>
              <p:cNvSpPr txBox="1"/>
              <p:nvPr/>
            </p:nvSpPr>
            <p:spPr>
              <a:xfrm>
                <a:off x="10849633" y="2225964"/>
                <a:ext cx="12300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sz="280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800">
                    <a:solidFill>
                      <a:srgbClr val="FF0000"/>
                    </a:solidFill>
                  </a:rPr>
                  <a:t>=50</a:t>
                </a:r>
                <a:endParaRPr lang="zh-TW" altLang="en-US" sz="28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03FBD7E2-0126-A8A7-044D-6C3C10209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9633" y="2225964"/>
                <a:ext cx="1230080" cy="523220"/>
              </a:xfrm>
              <a:prstGeom prst="rect">
                <a:avLst/>
              </a:prstGeom>
              <a:blipFill>
                <a:blip r:embed="rId7"/>
                <a:stretch>
                  <a:fillRect t="-11628" r="-891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2353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35608-4215-EC64-6E70-7DEBDBA2D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4D7CC06-E022-6BF1-5B9B-9CF6B310A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45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D1E9CAE-1271-0DF9-2D37-E0A20430E085}"/>
              </a:ext>
            </a:extLst>
          </p:cNvPr>
          <p:cNvSpPr txBox="1"/>
          <p:nvPr/>
        </p:nvSpPr>
        <p:spPr>
          <a:xfrm>
            <a:off x="0" y="11401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>
                <a:latin typeface="+mj-lt"/>
                <a:ea typeface="+mj-ea"/>
              </a:rPr>
              <a:t>巴特沃斯</a:t>
            </a:r>
            <a:r>
              <a:rPr lang="zh-TW" altLang="en-US" sz="4000"/>
              <a:t>低通濾波器</a:t>
            </a:r>
            <a:r>
              <a:rPr lang="en-US" altLang="zh-TW" sz="4000"/>
              <a:t>(2)</a:t>
            </a:r>
            <a:endParaRPr lang="zh-TW" altLang="en-US" sz="400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3287847-5201-D8E0-2E7F-455F81C575B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9515" y="1394170"/>
            <a:ext cx="2202823" cy="220282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893C4D8-307B-0FB5-D731-5EBFBC111F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8630" y="4457618"/>
            <a:ext cx="2232000" cy="222201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37AED17-4673-5F3F-310C-ED3C21D0FE9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037" y="4474253"/>
            <a:ext cx="2203467" cy="218874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BE145D6-A3F7-0E0A-A78A-9781FA7137E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03" y="1378377"/>
            <a:ext cx="2210574" cy="22344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33AB9AA-51D8-5139-94E6-13E6F1BA7BA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603" y="1383196"/>
            <a:ext cx="2230751" cy="2224770"/>
          </a:xfrm>
          <a:prstGeom prst="rect">
            <a:avLst/>
          </a:prstGeom>
        </p:spPr>
      </p:pic>
      <p:sp>
        <p:nvSpPr>
          <p:cNvPr id="16" name="乘號 15">
            <a:extLst>
              <a:ext uri="{FF2B5EF4-FFF2-40B4-BE49-F238E27FC236}">
                <a16:creationId xmlns:a16="http://schemas.microsoft.com/office/drawing/2014/main" id="{5227F3BE-8844-C1D8-528C-76C985AC7788}"/>
              </a:ext>
            </a:extLst>
          </p:cNvPr>
          <p:cNvSpPr/>
          <p:nvPr/>
        </p:nvSpPr>
        <p:spPr>
          <a:xfrm>
            <a:off x="7684654" y="2124363"/>
            <a:ext cx="738910" cy="738910"/>
          </a:xfrm>
          <a:prstGeom prst="mathMultiply">
            <a:avLst>
              <a:gd name="adj1" fmla="val 283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AFF13DB9-90C0-752A-BD94-AAE3BA888604}"/>
              </a:ext>
            </a:extLst>
          </p:cNvPr>
          <p:cNvSpPr/>
          <p:nvPr/>
        </p:nvSpPr>
        <p:spPr>
          <a:xfrm>
            <a:off x="4248727" y="2241933"/>
            <a:ext cx="905164" cy="4483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D145B6F4-64A1-DF0F-F26E-B3C61044224D}"/>
              </a:ext>
            </a:extLst>
          </p:cNvPr>
          <p:cNvSpPr/>
          <p:nvPr/>
        </p:nvSpPr>
        <p:spPr>
          <a:xfrm flipH="1">
            <a:off x="4174836" y="5359205"/>
            <a:ext cx="2770909" cy="4483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9A193F41-F0B0-DA1E-BFDF-651A4B56B9A6}"/>
              </a:ext>
            </a:extLst>
          </p:cNvPr>
          <p:cNvSpPr/>
          <p:nvPr/>
        </p:nvSpPr>
        <p:spPr>
          <a:xfrm rot="5400000">
            <a:off x="7751618" y="3851371"/>
            <a:ext cx="595745" cy="4483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ADE729D-DE14-935B-58EF-0047915AD06D}"/>
              </a:ext>
            </a:extLst>
          </p:cNvPr>
          <p:cNvSpPr txBox="1"/>
          <p:nvPr/>
        </p:nvSpPr>
        <p:spPr>
          <a:xfrm>
            <a:off x="2484582" y="87745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原圖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33583F9-9D86-EA8B-3970-11C7C4D8C284}"/>
              </a:ext>
            </a:extLst>
          </p:cNvPr>
          <p:cNvSpPr txBox="1"/>
          <p:nvPr/>
        </p:nvSpPr>
        <p:spPr>
          <a:xfrm>
            <a:off x="5768109" y="90978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頻率域影像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346AC55-EEF0-DC29-D18D-7E99CB90D788}"/>
              </a:ext>
            </a:extLst>
          </p:cNvPr>
          <p:cNvSpPr txBox="1"/>
          <p:nvPr/>
        </p:nvSpPr>
        <p:spPr>
          <a:xfrm>
            <a:off x="8645237" y="88668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頻率域遮罩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7573240-111D-5E74-497F-2DB3D993026F}"/>
              </a:ext>
            </a:extLst>
          </p:cNvPr>
          <p:cNvSpPr txBox="1"/>
          <p:nvPr/>
        </p:nvSpPr>
        <p:spPr>
          <a:xfrm>
            <a:off x="2036619" y="399472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影像變模糊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63C2E53-002B-2569-A373-B70758C22BAD}"/>
              </a:ext>
            </a:extLst>
          </p:cNvPr>
          <p:cNvSpPr txBox="1"/>
          <p:nvPr/>
        </p:nvSpPr>
        <p:spPr>
          <a:xfrm>
            <a:off x="9416474" y="521392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頻率域遮罩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D0FD7F66-E916-BD33-80DC-8268DBE1E1D4}"/>
                  </a:ext>
                </a:extLst>
              </p:cNvPr>
              <p:cNvSpPr txBox="1"/>
              <p:nvPr/>
            </p:nvSpPr>
            <p:spPr>
              <a:xfrm>
                <a:off x="10618724" y="2262909"/>
                <a:ext cx="14993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sz="280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800">
                    <a:solidFill>
                      <a:srgbClr val="FF0000"/>
                    </a:solidFill>
                  </a:rPr>
                  <a:t>=</a:t>
                </a:r>
                <a:r>
                  <a:rPr lang="zh-TW" altLang="en-US" sz="280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800">
                    <a:solidFill>
                      <a:srgbClr val="FF0000"/>
                    </a:solidFill>
                  </a:rPr>
                  <a:t>100</a:t>
                </a:r>
                <a:endParaRPr lang="zh-TW" altLang="en-US" sz="28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D0FD7F66-E916-BD33-80DC-8268DBE1E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724" y="2262909"/>
                <a:ext cx="1499385" cy="523220"/>
              </a:xfrm>
              <a:prstGeom prst="rect">
                <a:avLst/>
              </a:prstGeom>
              <a:blipFill>
                <a:blip r:embed="rId7"/>
                <a:stretch>
                  <a:fillRect t="-11628" r="-691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48CB3D3F-5D19-6115-CEB1-9CF139DEAC2F}"/>
              </a:ext>
            </a:extLst>
          </p:cNvPr>
          <p:cNvSpPr txBox="1"/>
          <p:nvPr/>
        </p:nvSpPr>
        <p:spPr>
          <a:xfrm>
            <a:off x="10889673" y="167178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>
                <a:solidFill>
                  <a:srgbClr val="FF0000"/>
                </a:solidFill>
              </a:rPr>
              <a:t>更大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4F20245-2A4D-6B13-03EC-EF245BECFDE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037" y="4457269"/>
            <a:ext cx="2203467" cy="222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36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FDB5E-BFB1-9689-DD01-AE48B340E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2EAE13A-AAD9-9DDF-6897-EA39AD45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30FB035-24CE-DF24-C871-99088889B2C0}"/>
              </a:ext>
            </a:extLst>
          </p:cNvPr>
          <p:cNvSpPr txBox="1"/>
          <p:nvPr/>
        </p:nvSpPr>
        <p:spPr>
          <a:xfrm>
            <a:off x="0" y="11401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>
                <a:latin typeface="+mj-lt"/>
                <a:ea typeface="+mj-ea"/>
              </a:rPr>
              <a:t>巴特沃斯</a:t>
            </a:r>
            <a:r>
              <a:rPr lang="zh-TW" altLang="en-US" sz="4000"/>
              <a:t>低通濾波器</a:t>
            </a:r>
            <a:r>
              <a:rPr lang="en-US" altLang="zh-TW" sz="4000"/>
              <a:t>(3)</a:t>
            </a:r>
            <a:endParaRPr lang="zh-TW" altLang="en-US" sz="400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9C9B185-658F-4CD7-F07E-0E4AD4972BF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9515" y="1394170"/>
            <a:ext cx="2202823" cy="220282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B1537C8-E3B4-273F-4798-E37889A9DAD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6103" y="4457618"/>
            <a:ext cx="2217053" cy="222201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13C2D51-DCC7-C286-C497-A53ED5ED422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8306" y="4474253"/>
            <a:ext cx="2178928" cy="218874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BB2D66E-0725-EDD7-C1D4-36AD87119A3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03" y="1378377"/>
            <a:ext cx="2210574" cy="22344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01A8DF9-FC0F-93CA-DB9C-62F01C08752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603" y="1383196"/>
            <a:ext cx="2230751" cy="2224770"/>
          </a:xfrm>
          <a:prstGeom prst="rect">
            <a:avLst/>
          </a:prstGeom>
        </p:spPr>
      </p:pic>
      <p:sp>
        <p:nvSpPr>
          <p:cNvPr id="16" name="乘號 15">
            <a:extLst>
              <a:ext uri="{FF2B5EF4-FFF2-40B4-BE49-F238E27FC236}">
                <a16:creationId xmlns:a16="http://schemas.microsoft.com/office/drawing/2014/main" id="{3EA43D23-6D86-A840-83E6-8D03D751D5BB}"/>
              </a:ext>
            </a:extLst>
          </p:cNvPr>
          <p:cNvSpPr/>
          <p:nvPr/>
        </p:nvSpPr>
        <p:spPr>
          <a:xfrm>
            <a:off x="7684654" y="2124363"/>
            <a:ext cx="738910" cy="738910"/>
          </a:xfrm>
          <a:prstGeom prst="mathMultiply">
            <a:avLst>
              <a:gd name="adj1" fmla="val 283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5DD248AD-09D1-7B54-ECE3-EF8E31D690FF}"/>
              </a:ext>
            </a:extLst>
          </p:cNvPr>
          <p:cNvSpPr/>
          <p:nvPr/>
        </p:nvSpPr>
        <p:spPr>
          <a:xfrm>
            <a:off x="4248727" y="2241933"/>
            <a:ext cx="905164" cy="4483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C67903AF-84E7-8A51-3A79-23695363171A}"/>
              </a:ext>
            </a:extLst>
          </p:cNvPr>
          <p:cNvSpPr/>
          <p:nvPr/>
        </p:nvSpPr>
        <p:spPr>
          <a:xfrm flipH="1">
            <a:off x="4174836" y="5359205"/>
            <a:ext cx="2770909" cy="4483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8767B666-796E-8ED2-DEE1-9B7B5651D361}"/>
              </a:ext>
            </a:extLst>
          </p:cNvPr>
          <p:cNvSpPr/>
          <p:nvPr/>
        </p:nvSpPr>
        <p:spPr>
          <a:xfrm rot="5400000">
            <a:off x="7751618" y="3851371"/>
            <a:ext cx="595745" cy="4483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EB274DE-2420-367C-F0A2-16C6F58F45BD}"/>
              </a:ext>
            </a:extLst>
          </p:cNvPr>
          <p:cNvSpPr txBox="1"/>
          <p:nvPr/>
        </p:nvSpPr>
        <p:spPr>
          <a:xfrm>
            <a:off x="2484582" y="87745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原圖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31F1F96-B115-C352-CF5E-8BAF958D15D7}"/>
              </a:ext>
            </a:extLst>
          </p:cNvPr>
          <p:cNvSpPr txBox="1"/>
          <p:nvPr/>
        </p:nvSpPr>
        <p:spPr>
          <a:xfrm>
            <a:off x="5768109" y="90978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頻率域影像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07ED971-96F3-62F2-3F1D-2D437C992F6E}"/>
              </a:ext>
            </a:extLst>
          </p:cNvPr>
          <p:cNvSpPr txBox="1"/>
          <p:nvPr/>
        </p:nvSpPr>
        <p:spPr>
          <a:xfrm>
            <a:off x="8645237" y="88668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頻率域遮罩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88F0C9E-2675-48DD-F0E3-0800E2F70D1D}"/>
              </a:ext>
            </a:extLst>
          </p:cNvPr>
          <p:cNvSpPr txBox="1"/>
          <p:nvPr/>
        </p:nvSpPr>
        <p:spPr>
          <a:xfrm>
            <a:off x="2036619" y="399472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影像變模糊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37A6435-C05C-145D-2AF1-DE4DE45ED4FE}"/>
              </a:ext>
            </a:extLst>
          </p:cNvPr>
          <p:cNvSpPr txBox="1"/>
          <p:nvPr/>
        </p:nvSpPr>
        <p:spPr>
          <a:xfrm>
            <a:off x="9416474" y="521392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頻率域遮罩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7C30B39-0F29-7122-79C4-85BE6F150F68}"/>
                  </a:ext>
                </a:extLst>
              </p:cNvPr>
              <p:cNvSpPr txBox="1"/>
              <p:nvPr/>
            </p:nvSpPr>
            <p:spPr>
              <a:xfrm>
                <a:off x="10618724" y="2262909"/>
                <a:ext cx="14993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sz="280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800">
                    <a:solidFill>
                      <a:srgbClr val="FF0000"/>
                    </a:solidFill>
                  </a:rPr>
                  <a:t>=</a:t>
                </a:r>
                <a:r>
                  <a:rPr lang="zh-TW" altLang="en-US" sz="280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800">
                    <a:solidFill>
                      <a:srgbClr val="FF0000"/>
                    </a:solidFill>
                  </a:rPr>
                  <a:t>150</a:t>
                </a:r>
                <a:endParaRPr lang="zh-TW" altLang="en-US" sz="28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7C30B39-0F29-7122-79C4-85BE6F150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724" y="2262909"/>
                <a:ext cx="1499385" cy="523220"/>
              </a:xfrm>
              <a:prstGeom prst="rect">
                <a:avLst/>
              </a:prstGeom>
              <a:blipFill>
                <a:blip r:embed="rId7"/>
                <a:stretch>
                  <a:fillRect t="-11628" r="-691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94934D6E-EF3E-A9DE-B30D-D40AABACA431}"/>
              </a:ext>
            </a:extLst>
          </p:cNvPr>
          <p:cNvSpPr txBox="1"/>
          <p:nvPr/>
        </p:nvSpPr>
        <p:spPr>
          <a:xfrm>
            <a:off x="10649528" y="167178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>
                <a:solidFill>
                  <a:srgbClr val="FF0000"/>
                </a:solidFill>
              </a:rPr>
              <a:t>再更大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9FDA6AA-7AA0-012E-8BA9-DAED58F4BD9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037" y="4474253"/>
            <a:ext cx="2203467" cy="218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50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C3229-75E9-837E-54C6-ACAA0556C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4B7BC38-13DC-B841-F4F4-F8F8E19F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47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CD3D074-74EF-D1E6-5F1D-AA8B427CCB56}"/>
              </a:ext>
            </a:extLst>
          </p:cNvPr>
          <p:cNvSpPr txBox="1"/>
          <p:nvPr/>
        </p:nvSpPr>
        <p:spPr>
          <a:xfrm>
            <a:off x="0" y="11401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>
                <a:latin typeface="+mj-lt"/>
                <a:ea typeface="+mj-ea"/>
              </a:rPr>
              <a:t>高斯</a:t>
            </a:r>
            <a:r>
              <a:rPr lang="en-US" altLang="zh-TW" sz="4000">
                <a:latin typeface="+mj-lt"/>
                <a:ea typeface="+mj-ea"/>
              </a:rPr>
              <a:t>(</a:t>
            </a:r>
            <a:r>
              <a:rPr lang="en-US" altLang="zh-TW" sz="4000" b="0" i="0">
                <a:effectLst/>
                <a:latin typeface="+mj-lt"/>
                <a:ea typeface="+mj-ea"/>
              </a:rPr>
              <a:t>Gaussian</a:t>
            </a:r>
            <a:r>
              <a:rPr lang="en-US" altLang="zh-TW" sz="4000">
                <a:latin typeface="+mj-lt"/>
                <a:ea typeface="+mj-ea"/>
              </a:rPr>
              <a:t>) </a:t>
            </a:r>
            <a:r>
              <a:rPr lang="zh-TW" altLang="en-US" sz="4000">
                <a:latin typeface="+mj-lt"/>
                <a:ea typeface="+mj-ea"/>
              </a:rPr>
              <a:t>低通濾波器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2BDBF34-F4B3-A8F0-5847-5226D00F5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7037" y="3178537"/>
            <a:ext cx="10328988" cy="286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9FC0710-E60E-3D08-92D7-AC32C1B39872}"/>
                  </a:ext>
                </a:extLst>
              </p:cNvPr>
              <p:cNvSpPr txBox="1"/>
              <p:nvPr/>
            </p:nvSpPr>
            <p:spPr>
              <a:xfrm>
                <a:off x="877454" y="1491196"/>
                <a:ext cx="3195782" cy="898900"/>
              </a:xfrm>
              <a:prstGeom prst="rect">
                <a:avLst/>
              </a:prstGeom>
              <a:solidFill>
                <a:srgbClr val="FDEFE7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sSup>
                                <m:sSup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zh-TW" alt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sup>
                      </m:sSup>
                    </m:oMath>
                  </m:oMathPara>
                </a14:m>
                <a:endParaRPr lang="zh-TW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9FC0710-E60E-3D08-92D7-AC32C1B39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54" y="1491196"/>
                <a:ext cx="3195782" cy="898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2420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30AC0-2CE4-FBBA-EC17-48A6AFB03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4412EB-2A30-2626-BDAD-961138A15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48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5A0F42B-70BD-2350-B8C5-05DB1EBE980B}"/>
              </a:ext>
            </a:extLst>
          </p:cNvPr>
          <p:cNvSpPr txBox="1"/>
          <p:nvPr/>
        </p:nvSpPr>
        <p:spPr>
          <a:xfrm>
            <a:off x="0" y="11401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>
                <a:latin typeface="+mj-lt"/>
                <a:ea typeface="+mj-ea"/>
              </a:rPr>
              <a:t>高斯</a:t>
            </a:r>
            <a:r>
              <a:rPr lang="zh-TW" altLang="en-US" sz="4000"/>
              <a:t>低通濾波器</a:t>
            </a:r>
            <a:r>
              <a:rPr lang="en-US" altLang="zh-TW" sz="4000"/>
              <a:t>(1)</a:t>
            </a:r>
            <a:endParaRPr lang="zh-TW" altLang="en-US" sz="400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55B72C9-FD18-4F2C-33ED-68E6DCDF3E6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9515" y="1394170"/>
            <a:ext cx="2202823" cy="220282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FAB0DC9-F69B-623A-C170-E6B6CFB4C03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6103" y="4465058"/>
            <a:ext cx="2217053" cy="220713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07607C2-4AFB-E45D-348D-FAAA89C1AFD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0792" y="4474253"/>
            <a:ext cx="2173955" cy="218874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045D49D-EE76-55C4-F936-71FF51E8C1A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03" y="1378377"/>
            <a:ext cx="2210574" cy="22344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9C19C92-0EC3-938E-A421-11FF798ACEA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603" y="1383196"/>
            <a:ext cx="2230751" cy="2224770"/>
          </a:xfrm>
          <a:prstGeom prst="rect">
            <a:avLst/>
          </a:prstGeom>
        </p:spPr>
      </p:pic>
      <p:sp>
        <p:nvSpPr>
          <p:cNvPr id="16" name="乘號 15">
            <a:extLst>
              <a:ext uri="{FF2B5EF4-FFF2-40B4-BE49-F238E27FC236}">
                <a16:creationId xmlns:a16="http://schemas.microsoft.com/office/drawing/2014/main" id="{7BC88477-CCFA-2544-AF24-67154B0D0601}"/>
              </a:ext>
            </a:extLst>
          </p:cNvPr>
          <p:cNvSpPr/>
          <p:nvPr/>
        </p:nvSpPr>
        <p:spPr>
          <a:xfrm>
            <a:off x="7684654" y="2124363"/>
            <a:ext cx="738910" cy="738910"/>
          </a:xfrm>
          <a:prstGeom prst="mathMultiply">
            <a:avLst>
              <a:gd name="adj1" fmla="val 283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F3520006-9AE3-CA77-12D1-76CB4DA50490}"/>
              </a:ext>
            </a:extLst>
          </p:cNvPr>
          <p:cNvSpPr/>
          <p:nvPr/>
        </p:nvSpPr>
        <p:spPr>
          <a:xfrm>
            <a:off x="4248727" y="2241933"/>
            <a:ext cx="905164" cy="4483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029B53F7-DEC4-D6A9-EE28-93C2048CFEDA}"/>
              </a:ext>
            </a:extLst>
          </p:cNvPr>
          <p:cNvSpPr/>
          <p:nvPr/>
        </p:nvSpPr>
        <p:spPr>
          <a:xfrm flipH="1">
            <a:off x="4174836" y="5359205"/>
            <a:ext cx="2770909" cy="4483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E5802DA6-1088-56C8-753B-36A77FFC5177}"/>
              </a:ext>
            </a:extLst>
          </p:cNvPr>
          <p:cNvSpPr/>
          <p:nvPr/>
        </p:nvSpPr>
        <p:spPr>
          <a:xfrm rot="5400000">
            <a:off x="7751618" y="3851371"/>
            <a:ext cx="595745" cy="4483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58031EE-F726-FA9D-EB70-F8AE548EF244}"/>
              </a:ext>
            </a:extLst>
          </p:cNvPr>
          <p:cNvSpPr txBox="1"/>
          <p:nvPr/>
        </p:nvSpPr>
        <p:spPr>
          <a:xfrm>
            <a:off x="2484582" y="87745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原圖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BAA1333-2728-6B17-3299-F249E422C838}"/>
              </a:ext>
            </a:extLst>
          </p:cNvPr>
          <p:cNvSpPr txBox="1"/>
          <p:nvPr/>
        </p:nvSpPr>
        <p:spPr>
          <a:xfrm>
            <a:off x="5768109" y="90978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頻率域影像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BF383E2-EFF6-0BEF-902A-617DA1495E0A}"/>
              </a:ext>
            </a:extLst>
          </p:cNvPr>
          <p:cNvSpPr txBox="1"/>
          <p:nvPr/>
        </p:nvSpPr>
        <p:spPr>
          <a:xfrm>
            <a:off x="8645237" y="88668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頻率域遮罩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2E13DB8-D621-0874-5713-0A4FBE96B4D7}"/>
              </a:ext>
            </a:extLst>
          </p:cNvPr>
          <p:cNvSpPr txBox="1"/>
          <p:nvPr/>
        </p:nvSpPr>
        <p:spPr>
          <a:xfrm>
            <a:off x="2036619" y="399472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影像變模糊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7145E19-6487-2170-8FA3-41C479F3F9CC}"/>
              </a:ext>
            </a:extLst>
          </p:cNvPr>
          <p:cNvSpPr txBox="1"/>
          <p:nvPr/>
        </p:nvSpPr>
        <p:spPr>
          <a:xfrm>
            <a:off x="9416474" y="521392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頻率域遮罩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7DB202-4B5F-F300-3524-12E1D07F07FF}"/>
                  </a:ext>
                </a:extLst>
              </p:cNvPr>
              <p:cNvSpPr txBox="1"/>
              <p:nvPr/>
            </p:nvSpPr>
            <p:spPr>
              <a:xfrm>
                <a:off x="10618724" y="2262909"/>
                <a:ext cx="13198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sz="280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800">
                    <a:solidFill>
                      <a:srgbClr val="FF0000"/>
                    </a:solidFill>
                  </a:rPr>
                  <a:t>=</a:t>
                </a:r>
                <a:r>
                  <a:rPr lang="zh-TW" altLang="en-US" sz="280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800">
                    <a:solidFill>
                      <a:srgbClr val="FF0000"/>
                    </a:solidFill>
                  </a:rPr>
                  <a:t>50</a:t>
                </a:r>
                <a:endParaRPr lang="zh-TW" altLang="en-US" sz="28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7DB202-4B5F-F300-3524-12E1D07F0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724" y="2262909"/>
                <a:ext cx="1319848" cy="523220"/>
              </a:xfrm>
              <a:prstGeom prst="rect">
                <a:avLst/>
              </a:prstGeom>
              <a:blipFill>
                <a:blip r:embed="rId7"/>
                <a:stretch>
                  <a:fillRect t="-11628" r="-8333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155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A132F-9458-834E-01EA-97F54EB4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0E4E568-885A-44A9-6A5C-DDEEEAB8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6B6AEA3-9AE9-63FF-E960-74DA5A413350}"/>
              </a:ext>
            </a:extLst>
          </p:cNvPr>
          <p:cNvSpPr txBox="1"/>
          <p:nvPr/>
        </p:nvSpPr>
        <p:spPr>
          <a:xfrm>
            <a:off x="0" y="11401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>
                <a:latin typeface="+mj-lt"/>
                <a:ea typeface="+mj-ea"/>
              </a:rPr>
              <a:t>高斯</a:t>
            </a:r>
            <a:r>
              <a:rPr lang="zh-TW" altLang="en-US" sz="4000"/>
              <a:t>低通濾波器</a:t>
            </a:r>
            <a:r>
              <a:rPr lang="en-US" altLang="zh-TW" sz="4000"/>
              <a:t>(2)</a:t>
            </a:r>
            <a:endParaRPr lang="zh-TW" altLang="en-US" sz="400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5BB7A6A-4F82-6393-0D63-DABB16AE6D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9515" y="1399120"/>
            <a:ext cx="2202823" cy="219292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B7015FC-ECAE-7389-1489-C1DB256608A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8630" y="4460098"/>
            <a:ext cx="2232000" cy="221705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D0CB520-6582-4DA8-1AB2-371DA8F8531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0939" y="4474253"/>
            <a:ext cx="2193662" cy="218874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847EFC5-E574-0317-E891-570026B734E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03" y="1378377"/>
            <a:ext cx="2210574" cy="22344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72401E3-580A-99F4-3BFA-BE9FCE80BF4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603" y="1383196"/>
            <a:ext cx="2230751" cy="2224770"/>
          </a:xfrm>
          <a:prstGeom prst="rect">
            <a:avLst/>
          </a:prstGeom>
        </p:spPr>
      </p:pic>
      <p:sp>
        <p:nvSpPr>
          <p:cNvPr id="16" name="乘號 15">
            <a:extLst>
              <a:ext uri="{FF2B5EF4-FFF2-40B4-BE49-F238E27FC236}">
                <a16:creationId xmlns:a16="http://schemas.microsoft.com/office/drawing/2014/main" id="{4D10D952-EC77-3B3C-0A93-212087F4CEDD}"/>
              </a:ext>
            </a:extLst>
          </p:cNvPr>
          <p:cNvSpPr/>
          <p:nvPr/>
        </p:nvSpPr>
        <p:spPr>
          <a:xfrm>
            <a:off x="7684654" y="2124363"/>
            <a:ext cx="738910" cy="738910"/>
          </a:xfrm>
          <a:prstGeom prst="mathMultiply">
            <a:avLst>
              <a:gd name="adj1" fmla="val 283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ABF60733-587B-41C7-A62D-67BCB6D66FF0}"/>
              </a:ext>
            </a:extLst>
          </p:cNvPr>
          <p:cNvSpPr/>
          <p:nvPr/>
        </p:nvSpPr>
        <p:spPr>
          <a:xfrm>
            <a:off x="4248727" y="2241933"/>
            <a:ext cx="905164" cy="4483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03DFD11B-144C-E99A-AAD5-E60EDCBDC0DC}"/>
              </a:ext>
            </a:extLst>
          </p:cNvPr>
          <p:cNvSpPr/>
          <p:nvPr/>
        </p:nvSpPr>
        <p:spPr>
          <a:xfrm flipH="1">
            <a:off x="4174836" y="5359205"/>
            <a:ext cx="2770909" cy="4483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A1D473BD-F06E-1EFA-30F8-12DE7906D3EC}"/>
              </a:ext>
            </a:extLst>
          </p:cNvPr>
          <p:cNvSpPr/>
          <p:nvPr/>
        </p:nvSpPr>
        <p:spPr>
          <a:xfrm rot="5400000">
            <a:off x="7751618" y="3851371"/>
            <a:ext cx="595745" cy="4483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E2893F0-CA3C-FAEA-E251-3B0CE711291D}"/>
              </a:ext>
            </a:extLst>
          </p:cNvPr>
          <p:cNvSpPr txBox="1"/>
          <p:nvPr/>
        </p:nvSpPr>
        <p:spPr>
          <a:xfrm>
            <a:off x="2484582" y="87745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原圖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05BD1AF-CE9B-C091-FF1C-C7997698FD85}"/>
              </a:ext>
            </a:extLst>
          </p:cNvPr>
          <p:cNvSpPr txBox="1"/>
          <p:nvPr/>
        </p:nvSpPr>
        <p:spPr>
          <a:xfrm>
            <a:off x="5768109" y="90978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頻率域影像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743A4B0-6D05-50F5-EDB9-B08ED7637EE2}"/>
              </a:ext>
            </a:extLst>
          </p:cNvPr>
          <p:cNvSpPr txBox="1"/>
          <p:nvPr/>
        </p:nvSpPr>
        <p:spPr>
          <a:xfrm>
            <a:off x="8645237" y="88668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頻率域遮罩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45D8C40-6B0E-74A3-4541-C687EBB8964A}"/>
              </a:ext>
            </a:extLst>
          </p:cNvPr>
          <p:cNvSpPr txBox="1"/>
          <p:nvPr/>
        </p:nvSpPr>
        <p:spPr>
          <a:xfrm>
            <a:off x="2036619" y="399472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影像變模糊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4E22370-109B-2865-95BB-9DFBA3AEFF28}"/>
              </a:ext>
            </a:extLst>
          </p:cNvPr>
          <p:cNvSpPr txBox="1"/>
          <p:nvPr/>
        </p:nvSpPr>
        <p:spPr>
          <a:xfrm>
            <a:off x="9416474" y="521392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頻率域遮罩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718037D-0B0F-1AEB-AE9F-D1E37168BD6A}"/>
                  </a:ext>
                </a:extLst>
              </p:cNvPr>
              <p:cNvSpPr txBox="1"/>
              <p:nvPr/>
            </p:nvSpPr>
            <p:spPr>
              <a:xfrm>
                <a:off x="10618724" y="2262909"/>
                <a:ext cx="14993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sz="280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800">
                    <a:solidFill>
                      <a:srgbClr val="FF0000"/>
                    </a:solidFill>
                  </a:rPr>
                  <a:t>=</a:t>
                </a:r>
                <a:r>
                  <a:rPr lang="zh-TW" altLang="en-US" sz="280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800">
                    <a:solidFill>
                      <a:srgbClr val="FF0000"/>
                    </a:solidFill>
                  </a:rPr>
                  <a:t>100</a:t>
                </a:r>
                <a:endParaRPr lang="zh-TW" altLang="en-US" sz="28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718037D-0B0F-1AEB-AE9F-D1E37168B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724" y="2262909"/>
                <a:ext cx="1499385" cy="523220"/>
              </a:xfrm>
              <a:prstGeom prst="rect">
                <a:avLst/>
              </a:prstGeom>
              <a:blipFill>
                <a:blip r:embed="rId7"/>
                <a:stretch>
                  <a:fillRect t="-11628" r="-691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7F3AE9DC-A09F-BEA7-F743-85569C5390FB}"/>
              </a:ext>
            </a:extLst>
          </p:cNvPr>
          <p:cNvSpPr txBox="1"/>
          <p:nvPr/>
        </p:nvSpPr>
        <p:spPr>
          <a:xfrm>
            <a:off x="10889673" y="167178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>
                <a:solidFill>
                  <a:srgbClr val="FF0000"/>
                </a:solidFill>
              </a:rPr>
              <a:t>更大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A2EDA11-0723-59DA-3E2F-880DEBB321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0792" y="4481647"/>
            <a:ext cx="2173955" cy="217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36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26BEAE1-8D02-08ED-CE6A-9F50086EE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5122" name="Picture 2" descr="Image Filtering in Frequency Domain | Image Processing II - YouTube">
            <a:extLst>
              <a:ext uri="{FF2B5EF4-FFF2-40B4-BE49-F238E27FC236}">
                <a16:creationId xmlns:a16="http://schemas.microsoft.com/office/drawing/2014/main" id="{C7CA2129-B6CB-D3D4-E05D-046DE9146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97" y="330099"/>
            <a:ext cx="10804985" cy="607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5944DEE-D11D-7F14-B168-7B9FDC7F875E}"/>
              </a:ext>
            </a:extLst>
          </p:cNvPr>
          <p:cNvSpPr txBox="1"/>
          <p:nvPr/>
        </p:nvSpPr>
        <p:spPr>
          <a:xfrm>
            <a:off x="8544099" y="2346037"/>
            <a:ext cx="32784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>
                <a:solidFill>
                  <a:srgbClr val="FFD10F"/>
                </a:solidFill>
              </a:rPr>
              <a:t>有類似的紋理，</a:t>
            </a:r>
            <a:endParaRPr lang="en-US" altLang="zh-TW" sz="2800">
              <a:solidFill>
                <a:srgbClr val="FFD10F"/>
              </a:solidFill>
            </a:endParaRPr>
          </a:p>
          <a:p>
            <a:r>
              <a:rPr lang="zh-TW" altLang="en-US" sz="2800">
                <a:solidFill>
                  <a:srgbClr val="FFD10F"/>
                </a:solidFill>
              </a:rPr>
              <a:t>多次重複出現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68336A-720B-E91D-6E60-15D78F366CA3}"/>
              </a:ext>
            </a:extLst>
          </p:cNvPr>
          <p:cNvSpPr txBox="1"/>
          <p:nvPr/>
        </p:nvSpPr>
        <p:spPr>
          <a:xfrm>
            <a:off x="858981" y="6424013"/>
            <a:ext cx="6345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>
                <a:hlinkClick r:id="rId3"/>
              </a:rPr>
              <a:t>https://www.youtube.com/watch?app=desktop&amp;v=OOu5KP3Gvx0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71686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68334-FA7F-F9B0-DE9D-178A4D5A1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47234AE-C9E6-3D86-B1AE-8FAE61067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32FC3A2-6280-084D-7C98-3B61AD9E7F7A}"/>
              </a:ext>
            </a:extLst>
          </p:cNvPr>
          <p:cNvSpPr txBox="1"/>
          <p:nvPr/>
        </p:nvSpPr>
        <p:spPr>
          <a:xfrm>
            <a:off x="0" y="11401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>
                <a:latin typeface="+mj-lt"/>
                <a:ea typeface="+mj-ea"/>
              </a:rPr>
              <a:t>高斯</a:t>
            </a:r>
            <a:r>
              <a:rPr lang="zh-TW" altLang="en-US" sz="4000"/>
              <a:t>低通濾波器</a:t>
            </a:r>
            <a:r>
              <a:rPr lang="en-US" altLang="zh-TW" sz="4000"/>
              <a:t>(3)</a:t>
            </a:r>
            <a:endParaRPr lang="zh-TW" altLang="en-US" sz="400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0AED7C0-3513-8298-5C31-803CB49FB9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9515" y="1406408"/>
            <a:ext cx="2202823" cy="217834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4F2B68E-C7C6-CFCD-C73E-02B94D03FEF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6103" y="4457618"/>
            <a:ext cx="2217053" cy="222201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A390E60-7975-77F0-F4B6-E01253150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8306" y="4474603"/>
            <a:ext cx="2178928" cy="218804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C222C5B-254E-38A9-3AAA-C175CAB9B25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03" y="1378377"/>
            <a:ext cx="2210574" cy="22344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356405-52A3-7D1F-7D62-870AF00D061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603" y="1383196"/>
            <a:ext cx="2230751" cy="2224770"/>
          </a:xfrm>
          <a:prstGeom prst="rect">
            <a:avLst/>
          </a:prstGeom>
        </p:spPr>
      </p:pic>
      <p:sp>
        <p:nvSpPr>
          <p:cNvPr id="16" name="乘號 15">
            <a:extLst>
              <a:ext uri="{FF2B5EF4-FFF2-40B4-BE49-F238E27FC236}">
                <a16:creationId xmlns:a16="http://schemas.microsoft.com/office/drawing/2014/main" id="{4FC13E7B-3480-60E9-BD0E-F5C08E322FBC}"/>
              </a:ext>
            </a:extLst>
          </p:cNvPr>
          <p:cNvSpPr/>
          <p:nvPr/>
        </p:nvSpPr>
        <p:spPr>
          <a:xfrm>
            <a:off x="7684654" y="2124363"/>
            <a:ext cx="738910" cy="738910"/>
          </a:xfrm>
          <a:prstGeom prst="mathMultiply">
            <a:avLst>
              <a:gd name="adj1" fmla="val 283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245822B2-CD22-12A9-8D48-445CFDBA3E4E}"/>
              </a:ext>
            </a:extLst>
          </p:cNvPr>
          <p:cNvSpPr/>
          <p:nvPr/>
        </p:nvSpPr>
        <p:spPr>
          <a:xfrm>
            <a:off x="4248727" y="2241933"/>
            <a:ext cx="905164" cy="4483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7C0257EC-4C92-3DD3-E469-86E746D04CD6}"/>
              </a:ext>
            </a:extLst>
          </p:cNvPr>
          <p:cNvSpPr/>
          <p:nvPr/>
        </p:nvSpPr>
        <p:spPr>
          <a:xfrm flipH="1">
            <a:off x="4174836" y="5359205"/>
            <a:ext cx="2770909" cy="4483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F0DC5E9D-5E72-8A3E-0855-9356DC60D1AF}"/>
              </a:ext>
            </a:extLst>
          </p:cNvPr>
          <p:cNvSpPr/>
          <p:nvPr/>
        </p:nvSpPr>
        <p:spPr>
          <a:xfrm rot="5400000">
            <a:off x="7751618" y="3851371"/>
            <a:ext cx="595745" cy="4483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D8851FF-ED8D-21E2-A839-2A9F2A14F86A}"/>
              </a:ext>
            </a:extLst>
          </p:cNvPr>
          <p:cNvSpPr txBox="1"/>
          <p:nvPr/>
        </p:nvSpPr>
        <p:spPr>
          <a:xfrm>
            <a:off x="2484582" y="87745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原圖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65068FD-810A-48BE-6F82-2AE8751D0C7F}"/>
              </a:ext>
            </a:extLst>
          </p:cNvPr>
          <p:cNvSpPr txBox="1"/>
          <p:nvPr/>
        </p:nvSpPr>
        <p:spPr>
          <a:xfrm>
            <a:off x="5768109" y="90978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頻率域影像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2210917-58F5-9465-EC52-A09B0C446443}"/>
              </a:ext>
            </a:extLst>
          </p:cNvPr>
          <p:cNvSpPr txBox="1"/>
          <p:nvPr/>
        </p:nvSpPr>
        <p:spPr>
          <a:xfrm>
            <a:off x="8645237" y="88668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頻率域遮罩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AB102A9-0EAD-95C2-7661-53A22552DFB3}"/>
              </a:ext>
            </a:extLst>
          </p:cNvPr>
          <p:cNvSpPr txBox="1"/>
          <p:nvPr/>
        </p:nvSpPr>
        <p:spPr>
          <a:xfrm>
            <a:off x="2036619" y="399472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影像變模糊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2A6DA87-7D63-8B0D-152D-06C74515446B}"/>
              </a:ext>
            </a:extLst>
          </p:cNvPr>
          <p:cNvSpPr txBox="1"/>
          <p:nvPr/>
        </p:nvSpPr>
        <p:spPr>
          <a:xfrm>
            <a:off x="9416474" y="521392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頻率域遮罩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4DF811A6-BD76-D641-B9DA-81A176F44EB2}"/>
                  </a:ext>
                </a:extLst>
              </p:cNvPr>
              <p:cNvSpPr txBox="1"/>
              <p:nvPr/>
            </p:nvSpPr>
            <p:spPr>
              <a:xfrm>
                <a:off x="10618724" y="2262909"/>
                <a:ext cx="14993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sz="280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800">
                    <a:solidFill>
                      <a:srgbClr val="FF0000"/>
                    </a:solidFill>
                  </a:rPr>
                  <a:t>=</a:t>
                </a:r>
                <a:r>
                  <a:rPr lang="zh-TW" altLang="en-US" sz="280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800">
                    <a:solidFill>
                      <a:srgbClr val="FF0000"/>
                    </a:solidFill>
                  </a:rPr>
                  <a:t>150</a:t>
                </a:r>
                <a:endParaRPr lang="zh-TW" altLang="en-US" sz="28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4DF811A6-BD76-D641-B9DA-81A176F44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724" y="2262909"/>
                <a:ext cx="1499385" cy="523220"/>
              </a:xfrm>
              <a:prstGeom prst="rect">
                <a:avLst/>
              </a:prstGeom>
              <a:blipFill>
                <a:blip r:embed="rId7"/>
                <a:stretch>
                  <a:fillRect t="-11628" r="-691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FE616652-D45D-1D37-007B-7AB81D241733}"/>
              </a:ext>
            </a:extLst>
          </p:cNvPr>
          <p:cNvSpPr txBox="1"/>
          <p:nvPr/>
        </p:nvSpPr>
        <p:spPr>
          <a:xfrm>
            <a:off x="10649528" y="167178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>
                <a:solidFill>
                  <a:srgbClr val="FF0000"/>
                </a:solidFill>
              </a:rPr>
              <a:t>再更大</a:t>
            </a:r>
          </a:p>
        </p:txBody>
      </p:sp>
    </p:spTree>
    <p:extLst>
      <p:ext uri="{BB962C8B-B14F-4D97-AF65-F5344CB8AC3E}">
        <p14:creationId xmlns:p14="http://schemas.microsoft.com/office/powerpoint/2010/main" val="2623641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B5BD912-C83A-73D9-EB9E-7006E6E5E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06CDC2C-9B72-2836-45D8-1B57C7D3AC18}"/>
              </a:ext>
            </a:extLst>
          </p:cNvPr>
          <p:cNvSpPr txBox="1"/>
          <p:nvPr/>
        </p:nvSpPr>
        <p:spPr>
          <a:xfrm>
            <a:off x="0" y="11401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>
                <a:latin typeface="+mj-lt"/>
                <a:ea typeface="+mj-ea"/>
              </a:rPr>
              <a:t>比較各式低通濾波效果</a:t>
            </a:r>
            <a:endParaRPr lang="zh-TW" altLang="en-US" sz="400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F30091-E822-B93C-7389-87B975C111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03301" y="937492"/>
            <a:ext cx="1846180" cy="185859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FECEF7F-30D8-912C-3145-45EB739569B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199" y="937492"/>
            <a:ext cx="1871213" cy="185859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2982BBD-3076-B303-0AA8-B88D26BA7A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0832" y="2900383"/>
            <a:ext cx="1821986" cy="183019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65ED468-3CCE-5AE7-EDBC-F34997E63A5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8999" y="2900383"/>
            <a:ext cx="1842505" cy="183019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47D72E3-F671-CAFE-88BD-728589FDE02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7165" y="2886181"/>
            <a:ext cx="1842506" cy="185859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D45013F-2BCE-C52A-04E7-A4E96A6F8B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2974" y="4889261"/>
            <a:ext cx="1821986" cy="183019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1AD109E-41A4-C791-B74C-5EF7479637B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8625" y="4889261"/>
            <a:ext cx="1834306" cy="183019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1BD9BD1-67BF-DE77-0EA4-C7DF5E1448F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0754" y="4889261"/>
            <a:ext cx="1817828" cy="183019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4540D21-077A-BBD8-B54B-741C52524AEF}"/>
              </a:ext>
            </a:extLst>
          </p:cNvPr>
          <p:cNvSpPr txBox="1"/>
          <p:nvPr/>
        </p:nvSpPr>
        <p:spPr>
          <a:xfrm>
            <a:off x="1330036" y="13208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/>
              <a:t>理想低通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F658F3D-0527-32F1-EE8B-13EA6EC5F73E}"/>
              </a:ext>
            </a:extLst>
          </p:cNvPr>
          <p:cNvSpPr txBox="1"/>
          <p:nvPr/>
        </p:nvSpPr>
        <p:spPr>
          <a:xfrm>
            <a:off x="360867" y="3606801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/>
              <a:t>巴特沃斯低通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94D7552-C5E5-31F7-39C3-EED935D64E00}"/>
              </a:ext>
            </a:extLst>
          </p:cNvPr>
          <p:cNvSpPr txBox="1"/>
          <p:nvPr/>
        </p:nvSpPr>
        <p:spPr>
          <a:xfrm>
            <a:off x="771236" y="556490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/>
              <a:t>高斯低通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CF786CC-257A-D2C4-440F-CADC23AC799C}"/>
                  </a:ext>
                </a:extLst>
              </p:cNvPr>
              <p:cNvSpPr txBox="1"/>
              <p:nvPr/>
            </p:nvSpPr>
            <p:spPr>
              <a:xfrm>
                <a:off x="7435272" y="965262"/>
                <a:ext cx="103447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sz="180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1800">
                    <a:solidFill>
                      <a:srgbClr val="FF0000"/>
                    </a:solidFill>
                  </a:rPr>
                  <a:t>=</a:t>
                </a:r>
                <a:r>
                  <a:rPr lang="zh-TW" altLang="en-US" sz="180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1800">
                    <a:solidFill>
                      <a:srgbClr val="FF0000"/>
                    </a:solidFill>
                  </a:rPr>
                  <a:t>100</a:t>
                </a:r>
                <a:endParaRPr lang="zh-TW" altLang="en-US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CF786CC-257A-D2C4-440F-CADC23AC7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272" y="965262"/>
                <a:ext cx="1034473" cy="369332"/>
              </a:xfrm>
              <a:prstGeom prst="rect">
                <a:avLst/>
              </a:prstGeom>
              <a:blipFill>
                <a:blip r:embed="rId9"/>
                <a:stretch>
                  <a:fillRect t="-8197" r="-473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758A1B86-75A9-2942-55CF-09655BDFD658}"/>
                  </a:ext>
                </a:extLst>
              </p:cNvPr>
              <p:cNvSpPr txBox="1"/>
              <p:nvPr/>
            </p:nvSpPr>
            <p:spPr>
              <a:xfrm>
                <a:off x="6017490" y="2918753"/>
                <a:ext cx="103447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sz="180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1800">
                    <a:solidFill>
                      <a:srgbClr val="FF0000"/>
                    </a:solidFill>
                  </a:rPr>
                  <a:t>=</a:t>
                </a:r>
                <a:r>
                  <a:rPr lang="zh-TW" altLang="en-US" sz="180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1800">
                    <a:solidFill>
                      <a:srgbClr val="FF0000"/>
                    </a:solidFill>
                  </a:rPr>
                  <a:t>100</a:t>
                </a:r>
                <a:endParaRPr lang="zh-TW" altLang="en-US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758A1B86-75A9-2942-55CF-09655BDFD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490" y="2918753"/>
                <a:ext cx="1034473" cy="369332"/>
              </a:xfrm>
              <a:prstGeom prst="rect">
                <a:avLst/>
              </a:prstGeom>
              <a:blipFill>
                <a:blip r:embed="rId10"/>
                <a:stretch>
                  <a:fillRect t="-10000" r="-470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AC790A1-8FFA-BF79-6470-1D64AF9092DF}"/>
                  </a:ext>
                </a:extLst>
              </p:cNvPr>
              <p:cNvSpPr txBox="1"/>
              <p:nvPr/>
            </p:nvSpPr>
            <p:spPr>
              <a:xfrm>
                <a:off x="6040581" y="4909190"/>
                <a:ext cx="103447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sz="180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1800">
                    <a:solidFill>
                      <a:srgbClr val="FF0000"/>
                    </a:solidFill>
                  </a:rPr>
                  <a:t>=</a:t>
                </a:r>
                <a:r>
                  <a:rPr lang="zh-TW" altLang="en-US" sz="180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1800">
                    <a:solidFill>
                      <a:srgbClr val="FF0000"/>
                    </a:solidFill>
                  </a:rPr>
                  <a:t>100</a:t>
                </a:r>
                <a:endParaRPr lang="zh-TW" altLang="en-US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AC790A1-8FFA-BF79-6470-1D64AF909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581" y="4909190"/>
                <a:ext cx="1034473" cy="369332"/>
              </a:xfrm>
              <a:prstGeom prst="rect">
                <a:avLst/>
              </a:prstGeom>
              <a:blipFill>
                <a:blip r:embed="rId11"/>
                <a:stretch>
                  <a:fillRect t="-8197" r="-411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8C3BD0B-BF35-D5B3-21C0-EDE942B6FF97}"/>
                  </a:ext>
                </a:extLst>
              </p:cNvPr>
              <p:cNvSpPr txBox="1"/>
              <p:nvPr/>
            </p:nvSpPr>
            <p:spPr>
              <a:xfrm>
                <a:off x="8585199" y="2918754"/>
                <a:ext cx="103447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sz="180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1800">
                    <a:solidFill>
                      <a:srgbClr val="FF0000"/>
                    </a:solidFill>
                  </a:rPr>
                  <a:t>=</a:t>
                </a:r>
                <a:r>
                  <a:rPr lang="zh-TW" altLang="en-US" sz="180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1800">
                    <a:solidFill>
                      <a:srgbClr val="FF0000"/>
                    </a:solidFill>
                  </a:rPr>
                  <a:t>150</a:t>
                </a:r>
                <a:endParaRPr lang="zh-TW" altLang="en-US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8C3BD0B-BF35-D5B3-21C0-EDE942B6F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199" y="2918754"/>
                <a:ext cx="1034473" cy="369332"/>
              </a:xfrm>
              <a:prstGeom prst="rect">
                <a:avLst/>
              </a:prstGeom>
              <a:blipFill>
                <a:blip r:embed="rId12"/>
                <a:stretch>
                  <a:fillRect t="-10000" r="-470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E3E9AA36-6A0E-C911-3682-8C43D4D4E968}"/>
                  </a:ext>
                </a:extLst>
              </p:cNvPr>
              <p:cNvSpPr txBox="1"/>
              <p:nvPr/>
            </p:nvSpPr>
            <p:spPr>
              <a:xfrm>
                <a:off x="8608290" y="4890718"/>
                <a:ext cx="103447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sz="180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1800">
                    <a:solidFill>
                      <a:srgbClr val="FF0000"/>
                    </a:solidFill>
                  </a:rPr>
                  <a:t>=</a:t>
                </a:r>
                <a:r>
                  <a:rPr lang="zh-TW" altLang="en-US" sz="180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1800">
                    <a:solidFill>
                      <a:srgbClr val="FF0000"/>
                    </a:solidFill>
                  </a:rPr>
                  <a:t>150</a:t>
                </a:r>
                <a:endParaRPr lang="zh-TW" altLang="en-US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E3E9AA36-6A0E-C911-3682-8C43D4D4E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290" y="4890718"/>
                <a:ext cx="1034473" cy="369332"/>
              </a:xfrm>
              <a:prstGeom prst="rect">
                <a:avLst/>
              </a:prstGeom>
              <a:blipFill>
                <a:blip r:embed="rId13"/>
                <a:stretch>
                  <a:fillRect t="-8197" r="-470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C61C8347-951D-8DD9-405B-DA3FD85C69AE}"/>
                  </a:ext>
                </a:extLst>
              </p:cNvPr>
              <p:cNvSpPr txBox="1"/>
              <p:nvPr/>
            </p:nvSpPr>
            <p:spPr>
              <a:xfrm>
                <a:off x="4567382" y="951409"/>
                <a:ext cx="98367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sz="180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1800">
                    <a:solidFill>
                      <a:srgbClr val="FF0000"/>
                    </a:solidFill>
                  </a:rPr>
                  <a:t>=</a:t>
                </a:r>
                <a:r>
                  <a:rPr lang="zh-TW" altLang="en-US" sz="180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1800">
                    <a:solidFill>
                      <a:srgbClr val="FF0000"/>
                    </a:solidFill>
                  </a:rPr>
                  <a:t>50</a:t>
                </a:r>
                <a:endParaRPr lang="zh-TW" altLang="en-US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C61C8347-951D-8DD9-405B-DA3FD85C6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382" y="951409"/>
                <a:ext cx="983674" cy="369332"/>
              </a:xfrm>
              <a:prstGeom prst="rect">
                <a:avLst/>
              </a:prstGeom>
              <a:blipFill>
                <a:blip r:embed="rId14"/>
                <a:stretch>
                  <a:fillRect t="-8197" r="-123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E27417B-AE6B-D8A3-CA76-C037FCBBE1FD}"/>
                  </a:ext>
                </a:extLst>
              </p:cNvPr>
              <p:cNvSpPr txBox="1"/>
              <p:nvPr/>
            </p:nvSpPr>
            <p:spPr>
              <a:xfrm>
                <a:off x="3417455" y="2886427"/>
                <a:ext cx="98367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sz="180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1800">
                    <a:solidFill>
                      <a:srgbClr val="FF0000"/>
                    </a:solidFill>
                  </a:rPr>
                  <a:t>=</a:t>
                </a:r>
                <a:r>
                  <a:rPr lang="zh-TW" altLang="en-US" sz="180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1800">
                    <a:solidFill>
                      <a:srgbClr val="FF0000"/>
                    </a:solidFill>
                  </a:rPr>
                  <a:t>50</a:t>
                </a:r>
                <a:endParaRPr lang="zh-TW" altLang="en-US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E27417B-AE6B-D8A3-CA76-C037FCBBE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455" y="2886427"/>
                <a:ext cx="983674" cy="369332"/>
              </a:xfrm>
              <a:prstGeom prst="rect">
                <a:avLst/>
              </a:prstGeom>
              <a:blipFill>
                <a:blip r:embed="rId15"/>
                <a:stretch>
                  <a:fillRect t="-8197" r="-124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225B367-9AC5-4F03-AFDA-EE27C6A81954}"/>
                  </a:ext>
                </a:extLst>
              </p:cNvPr>
              <p:cNvSpPr txBox="1"/>
              <p:nvPr/>
            </p:nvSpPr>
            <p:spPr>
              <a:xfrm>
                <a:off x="3459019" y="4895336"/>
                <a:ext cx="98367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sz="180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1800">
                    <a:solidFill>
                      <a:srgbClr val="FF0000"/>
                    </a:solidFill>
                  </a:rPr>
                  <a:t>=</a:t>
                </a:r>
                <a:r>
                  <a:rPr lang="zh-TW" altLang="en-US" sz="180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1800">
                    <a:solidFill>
                      <a:srgbClr val="FF0000"/>
                    </a:solidFill>
                  </a:rPr>
                  <a:t>50</a:t>
                </a:r>
                <a:endParaRPr lang="zh-TW" altLang="en-US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225B367-9AC5-4F03-AFDA-EE27C6A81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019" y="4895336"/>
                <a:ext cx="983674" cy="369332"/>
              </a:xfrm>
              <a:prstGeom prst="rect">
                <a:avLst/>
              </a:prstGeom>
              <a:blipFill>
                <a:blip r:embed="rId16"/>
                <a:stretch>
                  <a:fillRect t="-8197" r="-123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0998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628E9-839F-BC9F-3F59-65F625075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B6723DC-09C3-368D-4418-3A9BA38523A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47" y="3714461"/>
            <a:ext cx="2528726" cy="25361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CF5555D-2BEE-5C27-667E-8EFE185A7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9AC0ED0-656D-9202-5CFA-191524E8DB96}"/>
              </a:ext>
            </a:extLst>
          </p:cNvPr>
          <p:cNvSpPr txBox="1"/>
          <p:nvPr/>
        </p:nvSpPr>
        <p:spPr>
          <a:xfrm>
            <a:off x="0" y="40957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/>
              <a:t>理想高通濾波器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1AD86D7-4E67-B519-9B1E-60AB6265DE1B}"/>
                  </a:ext>
                </a:extLst>
              </p:cNvPr>
              <p:cNvSpPr txBox="1"/>
              <p:nvPr/>
            </p:nvSpPr>
            <p:spPr>
              <a:xfrm>
                <a:off x="915176" y="1655725"/>
                <a:ext cx="615987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/>
                  <a:t>以原點為圓心半徑為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400"/>
                  <a:t> </a:t>
                </a:r>
                <a:r>
                  <a:rPr lang="zh-TW" altLang="en-US" sz="2400"/>
                  <a:t>的圓</a:t>
                </a:r>
                <a:endParaRPr lang="en-US" altLang="zh-TW" sz="2400"/>
              </a:p>
              <a:p>
                <a:r>
                  <a:rPr lang="zh-TW" altLang="en-US" sz="2400">
                    <a:solidFill>
                      <a:srgbClr val="FF0000"/>
                    </a:solidFill>
                  </a:rPr>
                  <a:t>圓內</a:t>
                </a:r>
                <a:r>
                  <a:rPr lang="zh-TW" altLang="en-US" sz="2400"/>
                  <a:t>的低頻率訊號均會被</a:t>
                </a:r>
                <a:r>
                  <a:rPr lang="zh-TW" altLang="en-US" sz="2400">
                    <a:solidFill>
                      <a:srgbClr val="FF0000"/>
                    </a:solidFill>
                  </a:rPr>
                  <a:t>過濾</a:t>
                </a:r>
                <a:r>
                  <a:rPr lang="zh-TW" altLang="en-US" sz="2400"/>
                  <a:t>，</a:t>
                </a:r>
                <a:endParaRPr lang="en-US" altLang="zh-TW" sz="2400"/>
              </a:p>
              <a:p>
                <a:r>
                  <a:rPr lang="zh-TW" altLang="en-US" sz="2400"/>
                  <a:t>然而</a:t>
                </a:r>
                <a:r>
                  <a:rPr lang="zh-TW" altLang="en-US" sz="2400">
                    <a:solidFill>
                      <a:srgbClr val="0000FF"/>
                    </a:solidFill>
                  </a:rPr>
                  <a:t>圓外</a:t>
                </a:r>
                <a:r>
                  <a:rPr lang="zh-TW" altLang="en-US" sz="2400"/>
                  <a:t>信號都會</a:t>
                </a:r>
                <a:r>
                  <a:rPr lang="zh-TW" altLang="en-US" sz="2400">
                    <a:solidFill>
                      <a:srgbClr val="0000FF"/>
                    </a:solidFill>
                  </a:rPr>
                  <a:t>通過</a:t>
                </a:r>
                <a:r>
                  <a:rPr lang="zh-TW" altLang="en-US" sz="2400"/>
                  <a:t>。</a:t>
                </a: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1AD86D7-4E67-B519-9B1E-60AB6265D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76" y="1655725"/>
                <a:ext cx="6159879" cy="1200329"/>
              </a:xfrm>
              <a:prstGeom prst="rect">
                <a:avLst/>
              </a:prstGeom>
              <a:blipFill>
                <a:blip r:embed="rId3"/>
                <a:stretch>
                  <a:fillRect l="-1484" t="-5584" b="-9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197A9B9-9FAC-C884-B6C3-7371C67B4005}"/>
                  </a:ext>
                </a:extLst>
              </p:cNvPr>
              <p:cNvSpPr txBox="1"/>
              <p:nvPr/>
            </p:nvSpPr>
            <p:spPr>
              <a:xfrm>
                <a:off x="7786255" y="2102652"/>
                <a:ext cx="4008581" cy="1001684"/>
              </a:xfrm>
              <a:prstGeom prst="rect">
                <a:avLst/>
              </a:prstGeom>
              <a:solidFill>
                <a:srgbClr val="FDEFE7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zh-TW" altLang="en-US" sz="20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num>
                                    <m:den>
                                      <m:r>
                                        <a:rPr lang="zh-TW" altLang="en-US" sz="2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zh-TW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zh-TW" altLang="en-US" sz="20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num>
                                    <m:den>
                                      <m:r>
                                        <a:rPr lang="zh-TW" altLang="en-US" sz="2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zh-TW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197A9B9-9FAC-C884-B6C3-7371C67B4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255" y="2102652"/>
                <a:ext cx="4008581" cy="10016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38581184-82FD-1B0A-BD07-01D5A3BB627F}"/>
                  </a:ext>
                </a:extLst>
              </p:cNvPr>
              <p:cNvSpPr txBox="1"/>
              <p:nvPr/>
            </p:nvSpPr>
            <p:spPr>
              <a:xfrm>
                <a:off x="7795492" y="1266887"/>
                <a:ext cx="4008581" cy="711670"/>
              </a:xfrm>
              <a:prstGeom prst="rect">
                <a:avLst/>
              </a:prstGeom>
              <a:solidFill>
                <a:srgbClr val="FDEFE7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TW" sz="2000">
                    <a:solidFill>
                      <a:schemeClr val="tx1"/>
                    </a:solidFill>
                  </a:rPr>
                  <a:t>H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TW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zh-TW" alt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zh-TW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若</m:t>
                          </m:r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zh-TW" alt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若</m:t>
                          </m:r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zh-TW" alt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TW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zh-TW" altLang="en-US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38581184-82FD-1B0A-BD07-01D5A3BB6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492" y="1266887"/>
                <a:ext cx="4008581" cy="711670"/>
              </a:xfrm>
              <a:prstGeom prst="rect">
                <a:avLst/>
              </a:prstGeom>
              <a:blipFill>
                <a:blip r:embed="rId5"/>
                <a:stretch>
                  <a:fillRect l="-1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9CD74D92-3574-DF54-8242-3D685D2E40BD}"/>
              </a:ext>
            </a:extLst>
          </p:cNvPr>
          <p:cNvCxnSpPr>
            <a:cxnSpLocks/>
            <a:endCxn id="29" idx="6"/>
          </p:cNvCxnSpPr>
          <p:nvPr/>
        </p:nvCxnSpPr>
        <p:spPr>
          <a:xfrm flipV="1">
            <a:off x="2761240" y="4976091"/>
            <a:ext cx="124546" cy="2381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ECB26ED9-5396-99F8-4146-66FEE7C084DE}"/>
                  </a:ext>
                </a:extLst>
              </p:cNvPr>
              <p:cNvSpPr txBox="1"/>
              <p:nvPr/>
            </p:nvSpPr>
            <p:spPr>
              <a:xfrm>
                <a:off x="2684318" y="4596017"/>
                <a:ext cx="4802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1800">
                    <a:solidFill>
                      <a:srgbClr val="FF0000"/>
                    </a:solidFill>
                  </a:rPr>
                  <a:t> </a:t>
                </a:r>
                <a:endParaRPr lang="zh-TW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ECB26ED9-5396-99F8-4146-66FEE7C08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318" y="4596017"/>
                <a:ext cx="48029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橢圓 28">
            <a:extLst>
              <a:ext uri="{FF2B5EF4-FFF2-40B4-BE49-F238E27FC236}">
                <a16:creationId xmlns:a16="http://schemas.microsoft.com/office/drawing/2014/main" id="{D837C535-8279-3DDD-4BCE-6A2B98707671}"/>
              </a:ext>
            </a:extLst>
          </p:cNvPr>
          <p:cNvSpPr/>
          <p:nvPr/>
        </p:nvSpPr>
        <p:spPr>
          <a:xfrm>
            <a:off x="2614468" y="4840432"/>
            <a:ext cx="271318" cy="271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B625E2C-0674-396A-5752-68B348688279}"/>
              </a:ext>
            </a:extLst>
          </p:cNvPr>
          <p:cNvSpPr txBox="1"/>
          <p:nvPr/>
        </p:nvSpPr>
        <p:spPr>
          <a:xfrm>
            <a:off x="9642764" y="3127952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P=</a:t>
            </a:r>
            <a:r>
              <a:rPr lang="zh-TW" altLang="en-US"/>
              <a:t>寬 </a:t>
            </a:r>
            <a:r>
              <a:rPr lang="en-US" altLang="zh-TW"/>
              <a:t>, Q=</a:t>
            </a:r>
            <a:r>
              <a:rPr lang="zh-TW" altLang="en-US"/>
              <a:t>高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3044C67-3D72-6BAF-08CE-C6515D1ABFB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653" y="3680798"/>
            <a:ext cx="2556822" cy="256436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220A350-A99D-254A-59A2-A15AD63C82A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75" y="3676945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568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4EF02-AA37-C387-382D-E87D31A83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CA1EB9D-26E3-F402-57B5-4D795B74A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53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ED97DFC-A98B-F25B-DE0C-0372567DE4F1}"/>
              </a:ext>
            </a:extLst>
          </p:cNvPr>
          <p:cNvSpPr txBox="1"/>
          <p:nvPr/>
        </p:nvSpPr>
        <p:spPr>
          <a:xfrm>
            <a:off x="0" y="11401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/>
              <a:t>理想高通濾波器</a:t>
            </a:r>
            <a:r>
              <a:rPr lang="en-US" altLang="zh-TW" sz="4000"/>
              <a:t>(1)</a:t>
            </a:r>
            <a:endParaRPr lang="zh-TW" altLang="en-US" sz="400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FBD9C8-3231-2CB3-A422-2DAD15F769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7256" y="1389436"/>
            <a:ext cx="2207341" cy="22122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24B0F0-D8E4-C85A-43C6-6949E1C5DE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8630" y="4455116"/>
            <a:ext cx="2232000" cy="222701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A414BA2-BFBA-2526-B842-1AB4BCB7F4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3941" y="4457269"/>
            <a:ext cx="2207659" cy="22227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EBAF013-CC00-1913-686F-FA32E860787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03" y="1378377"/>
            <a:ext cx="2210574" cy="22344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B077490-989A-2AF6-6EDF-FA999F544A7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603" y="1383196"/>
            <a:ext cx="2230751" cy="2224770"/>
          </a:xfrm>
          <a:prstGeom prst="rect">
            <a:avLst/>
          </a:prstGeom>
        </p:spPr>
      </p:pic>
      <p:sp>
        <p:nvSpPr>
          <p:cNvPr id="16" name="乘號 15">
            <a:extLst>
              <a:ext uri="{FF2B5EF4-FFF2-40B4-BE49-F238E27FC236}">
                <a16:creationId xmlns:a16="http://schemas.microsoft.com/office/drawing/2014/main" id="{0B6C5305-D379-7F38-442E-465F04167D66}"/>
              </a:ext>
            </a:extLst>
          </p:cNvPr>
          <p:cNvSpPr/>
          <p:nvPr/>
        </p:nvSpPr>
        <p:spPr>
          <a:xfrm>
            <a:off x="7684654" y="2124363"/>
            <a:ext cx="738910" cy="738910"/>
          </a:xfrm>
          <a:prstGeom prst="mathMultiply">
            <a:avLst>
              <a:gd name="adj1" fmla="val 283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9D00A10A-1689-A0A9-37EA-D774EEFA37CB}"/>
              </a:ext>
            </a:extLst>
          </p:cNvPr>
          <p:cNvSpPr/>
          <p:nvPr/>
        </p:nvSpPr>
        <p:spPr>
          <a:xfrm>
            <a:off x="4248727" y="2241933"/>
            <a:ext cx="905164" cy="4483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E69703FF-EF49-34A3-ACE5-43F6775D1654}"/>
              </a:ext>
            </a:extLst>
          </p:cNvPr>
          <p:cNvSpPr/>
          <p:nvPr/>
        </p:nvSpPr>
        <p:spPr>
          <a:xfrm flipH="1">
            <a:off x="4174836" y="5359205"/>
            <a:ext cx="2770909" cy="4483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8F75DBB4-673A-933C-A81E-E3A6A461CD65}"/>
              </a:ext>
            </a:extLst>
          </p:cNvPr>
          <p:cNvSpPr/>
          <p:nvPr/>
        </p:nvSpPr>
        <p:spPr>
          <a:xfrm rot="5400000">
            <a:off x="7751618" y="3851371"/>
            <a:ext cx="595745" cy="4483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728044A-F23A-40B3-2510-15093E4F780E}"/>
              </a:ext>
            </a:extLst>
          </p:cNvPr>
          <p:cNvSpPr txBox="1"/>
          <p:nvPr/>
        </p:nvSpPr>
        <p:spPr>
          <a:xfrm>
            <a:off x="2484582" y="87745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原圖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4DA1172-EA42-79EC-60FB-885DE684F42E}"/>
              </a:ext>
            </a:extLst>
          </p:cNvPr>
          <p:cNvSpPr txBox="1"/>
          <p:nvPr/>
        </p:nvSpPr>
        <p:spPr>
          <a:xfrm>
            <a:off x="5768109" y="90978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頻率域影像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5C6D0B4-03B0-CFD1-5007-EFBEF761CC2C}"/>
              </a:ext>
            </a:extLst>
          </p:cNvPr>
          <p:cNvSpPr txBox="1"/>
          <p:nvPr/>
        </p:nvSpPr>
        <p:spPr>
          <a:xfrm>
            <a:off x="8645237" y="88668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頻率域遮罩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C587769-1B42-25FA-C02F-7549839A0214}"/>
              </a:ext>
            </a:extLst>
          </p:cNvPr>
          <p:cNvSpPr txBox="1"/>
          <p:nvPr/>
        </p:nvSpPr>
        <p:spPr>
          <a:xfrm>
            <a:off x="2036619" y="399472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影像變模糊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EEF3F07-2DDE-B636-5F29-4D2C5AEA5E61}"/>
              </a:ext>
            </a:extLst>
          </p:cNvPr>
          <p:cNvSpPr txBox="1"/>
          <p:nvPr/>
        </p:nvSpPr>
        <p:spPr>
          <a:xfrm>
            <a:off x="9416474" y="521392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頻率域遮罩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2E8729DE-926C-2D59-FFC2-96D4BD845B72}"/>
                  </a:ext>
                </a:extLst>
              </p:cNvPr>
              <p:cNvSpPr txBox="1"/>
              <p:nvPr/>
            </p:nvSpPr>
            <p:spPr>
              <a:xfrm>
                <a:off x="10723418" y="2309092"/>
                <a:ext cx="10302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>
                    <a:solidFill>
                      <a:srgbClr val="FF0000"/>
                    </a:solidFill>
                  </a:rPr>
                  <a:t> </a:t>
                </a:r>
                <a:r>
                  <a:rPr lang="en-US" altLang="zh-TW">
                    <a:solidFill>
                      <a:srgbClr val="FF0000"/>
                    </a:solidFill>
                  </a:rPr>
                  <a:t>=</a:t>
                </a:r>
                <a:r>
                  <a:rPr lang="zh-TW" altLang="en-US">
                    <a:solidFill>
                      <a:srgbClr val="FF0000"/>
                    </a:solidFill>
                  </a:rPr>
                  <a:t> </a:t>
                </a:r>
                <a:r>
                  <a:rPr lang="en-US" altLang="zh-TW">
                    <a:solidFill>
                      <a:srgbClr val="FF0000"/>
                    </a:solidFill>
                  </a:rPr>
                  <a:t>100</a:t>
                </a:r>
                <a:endParaRPr lang="zh-TW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2E8729DE-926C-2D59-FFC2-96D4BD845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3418" y="2309092"/>
                <a:ext cx="1030282" cy="369332"/>
              </a:xfrm>
              <a:prstGeom prst="rect">
                <a:avLst/>
              </a:prstGeom>
              <a:blipFill>
                <a:blip r:embed="rId7"/>
                <a:stretch>
                  <a:fillRect t="-10000" r="-473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77528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A892F-9D89-F977-A27B-9611D56FA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A78F276-CFC2-DDF2-06B3-94C1BC575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17E6BDE-7F85-E204-2D59-F1839188E22B}"/>
              </a:ext>
            </a:extLst>
          </p:cNvPr>
          <p:cNvSpPr txBox="1"/>
          <p:nvPr/>
        </p:nvSpPr>
        <p:spPr>
          <a:xfrm>
            <a:off x="0" y="40957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/>
              <a:t>巴特沃斯高通濾波器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80D2B39-138C-0902-15B0-C20A5BFB3AC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8853" y="3753158"/>
            <a:ext cx="2556822" cy="253394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182BCED-1A9C-8987-F8DB-F122AB60ED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6778" y="3734095"/>
            <a:ext cx="2565944" cy="2571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4C320F7-6D2A-7B3F-F941-ED278EA2AED9}"/>
                  </a:ext>
                </a:extLst>
              </p:cNvPr>
              <p:cNvSpPr txBox="1"/>
              <p:nvPr/>
            </p:nvSpPr>
            <p:spPr>
              <a:xfrm>
                <a:off x="4270004" y="1861085"/>
                <a:ext cx="3454400" cy="955133"/>
              </a:xfrm>
              <a:prstGeom prst="rect">
                <a:avLst/>
              </a:prstGeom>
              <a:solidFill>
                <a:srgbClr val="FDEFE7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TW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zh-TW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zh-TW" altLang="en-US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zh-TW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4C320F7-6D2A-7B3F-F941-ED278EA2A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004" y="1861085"/>
                <a:ext cx="3454400" cy="9551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>
            <a:extLst>
              <a:ext uri="{FF2B5EF4-FFF2-40B4-BE49-F238E27FC236}">
                <a16:creationId xmlns:a16="http://schemas.microsoft.com/office/drawing/2014/main" id="{28B54769-FC4A-C5F8-86C8-D84191C4387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4450" y="3701310"/>
            <a:ext cx="2664000" cy="26521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47066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BEFA6-B3BD-CBF0-FA1E-BB7A8ABBB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075D4D2-511B-D54F-644D-ED241C58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55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2DC7728-64CC-9566-B42A-22C7B455742B}"/>
              </a:ext>
            </a:extLst>
          </p:cNvPr>
          <p:cNvSpPr txBox="1"/>
          <p:nvPr/>
        </p:nvSpPr>
        <p:spPr>
          <a:xfrm>
            <a:off x="0" y="40957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/>
              <a:t>高斯高通濾波器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CF00EC3-36EF-81EF-89B4-BC3A62A6DB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1713" y="3744579"/>
            <a:ext cx="2551101" cy="255110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2DFA770-84EA-5FA9-EDB2-E8E6A91272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7725" y="3749358"/>
            <a:ext cx="2564050" cy="25412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59588094-CA2B-D2AC-5203-A4DA0F67A25E}"/>
                  </a:ext>
                </a:extLst>
              </p:cNvPr>
              <p:cNvSpPr txBox="1"/>
              <p:nvPr/>
            </p:nvSpPr>
            <p:spPr>
              <a:xfrm>
                <a:off x="3954318" y="1784884"/>
                <a:ext cx="4057568" cy="898900"/>
              </a:xfrm>
              <a:prstGeom prst="rect">
                <a:avLst/>
              </a:prstGeom>
              <a:solidFill>
                <a:srgbClr val="FDEFE7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sSup>
                                <m:sSup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zh-TW" altLang="en-US" sz="28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zh-TW" alt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zh-TW" altLang="en-US" sz="28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zh-TW" alt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sup>
                      </m:sSup>
                    </m:oMath>
                  </m:oMathPara>
                </a14:m>
                <a:endParaRPr lang="zh-TW" altLang="en-US" sz="280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59588094-CA2B-D2AC-5203-A4DA0F67A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318" y="1784884"/>
                <a:ext cx="4057568" cy="8989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>
            <a:extLst>
              <a:ext uri="{FF2B5EF4-FFF2-40B4-BE49-F238E27FC236}">
                <a16:creationId xmlns:a16="http://schemas.microsoft.com/office/drawing/2014/main" id="{AD666915-CF18-E8E7-BA00-2CCB19718F3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4450" y="3699344"/>
            <a:ext cx="2664000" cy="26561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12592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429905B-0B64-16B5-8966-A0B3ED5C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CB442F-C7FF-D8A1-6449-DF8D69F4173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753" y="4547925"/>
            <a:ext cx="2160000" cy="215031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3C8BB0F-48CC-B1D0-1D91-999E0648D7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638" y="4533762"/>
            <a:ext cx="2160000" cy="217459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CAD629F-02E6-ED53-C562-FAE853449BB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924" y="4549687"/>
            <a:ext cx="2160000" cy="214729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9487612-4C93-DB4F-8BFC-2206D33457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181" y="2911770"/>
            <a:ext cx="1387544" cy="140250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82B69D3-1764-5B20-E090-19B89FA3312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8291" y="567044"/>
            <a:ext cx="2160000" cy="217472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F99EE73-8384-746D-0970-41238C075F5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5453" y="571965"/>
            <a:ext cx="2160000" cy="216488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3CBA028-011E-8624-64CD-31D700D1744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1525" y="584023"/>
            <a:ext cx="2160000" cy="214077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93DAE11B-69CD-C572-EB60-460802AD7A52}"/>
              </a:ext>
            </a:extLst>
          </p:cNvPr>
          <p:cNvSpPr txBox="1"/>
          <p:nvPr/>
        </p:nvSpPr>
        <p:spPr>
          <a:xfrm>
            <a:off x="2886075" y="1666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理想高通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C4821F3-9894-9B35-925B-CB22F5E96140}"/>
              </a:ext>
            </a:extLst>
          </p:cNvPr>
          <p:cNvSpPr txBox="1"/>
          <p:nvPr/>
        </p:nvSpPr>
        <p:spPr>
          <a:xfrm>
            <a:off x="5476875" y="16668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巴特沃斯高通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459B99F-319F-13FC-6C6A-6A139406AFC2}"/>
              </a:ext>
            </a:extLst>
          </p:cNvPr>
          <p:cNvSpPr txBox="1"/>
          <p:nvPr/>
        </p:nvSpPr>
        <p:spPr>
          <a:xfrm>
            <a:off x="8601075" y="1666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高斯高通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E81618A-FD0D-3ADF-F97B-1B18F44FD131}"/>
              </a:ext>
            </a:extLst>
          </p:cNvPr>
          <p:cNvSpPr txBox="1"/>
          <p:nvPr/>
        </p:nvSpPr>
        <p:spPr>
          <a:xfrm>
            <a:off x="4457700" y="33670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疊加原圖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6188A83-CA11-29BA-D6A9-F1FC805759B8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3408291" y="2741772"/>
            <a:ext cx="2841662" cy="169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202FEF8-E97A-33F9-E2F0-61B0DA48810E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>
            <a:off x="6245453" y="2736852"/>
            <a:ext cx="4500" cy="1749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CDAFF2B0-34EF-C423-C0DD-D434FEB56575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flipH="1">
            <a:off x="6249953" y="2724794"/>
            <a:ext cx="2901572" cy="1869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1F5C86C0-C96D-8CBB-E585-87D8481B2FF1}"/>
              </a:ext>
            </a:extLst>
          </p:cNvPr>
          <p:cNvCxnSpPr>
            <a:stCxn id="9" idx="2"/>
            <a:endCxn id="4" idx="0"/>
          </p:cNvCxnSpPr>
          <p:nvPr/>
        </p:nvCxnSpPr>
        <p:spPr>
          <a:xfrm flipH="1">
            <a:off x="3384753" y="4314276"/>
            <a:ext cx="2865200" cy="2336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F231A44B-65CD-9DF8-7B0A-1665C2800C5F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 flipH="1">
            <a:off x="6248638" y="4314276"/>
            <a:ext cx="1315" cy="2194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584B71E7-B298-03BD-76C7-54062CAD5D0A}"/>
              </a:ext>
            </a:extLst>
          </p:cNvPr>
          <p:cNvCxnSpPr>
            <a:stCxn id="9" idx="2"/>
            <a:endCxn id="8" idx="0"/>
          </p:cNvCxnSpPr>
          <p:nvPr/>
        </p:nvCxnSpPr>
        <p:spPr>
          <a:xfrm>
            <a:off x="6249953" y="4314276"/>
            <a:ext cx="2887971" cy="2354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B5B68C8-3082-5692-78D2-4BFD61A17554}"/>
              </a:ext>
            </a:extLst>
          </p:cNvPr>
          <p:cNvSpPr txBox="1"/>
          <p:nvPr/>
        </p:nvSpPr>
        <p:spPr>
          <a:xfrm>
            <a:off x="2647950" y="414337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(</a:t>
            </a:r>
            <a:r>
              <a:rPr lang="zh-TW" altLang="en-US"/>
              <a:t>有點水波紋</a:t>
            </a:r>
            <a:r>
              <a:rPr lang="en-US" altLang="zh-TW"/>
              <a:t>)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9798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078DCD4-3B28-271F-598A-8FA18A81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57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733A260-87CA-BBC0-14FB-F30ACCE7F25F}"/>
              </a:ext>
            </a:extLst>
          </p:cNvPr>
          <p:cNvSpPr txBox="1"/>
          <p:nvPr/>
        </p:nvSpPr>
        <p:spPr>
          <a:xfrm>
            <a:off x="0" y="40957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/>
              <a:t>選擇性濾波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31A8D5-281E-0F08-5550-35DC4746B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86" y="2416824"/>
            <a:ext cx="9716856" cy="345805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51F1657-290A-FE5E-65A9-97651FEE1E40}"/>
              </a:ext>
            </a:extLst>
          </p:cNvPr>
          <p:cNvSpPr txBox="1"/>
          <p:nvPr/>
        </p:nvSpPr>
        <p:spPr>
          <a:xfrm>
            <a:off x="6165668" y="197081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把星星點都遮起來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8DD1C6-5AD1-2C2E-9091-04F64FE1F94C}"/>
              </a:ext>
            </a:extLst>
          </p:cNvPr>
          <p:cNvSpPr txBox="1"/>
          <p:nvPr/>
        </p:nvSpPr>
        <p:spPr>
          <a:xfrm>
            <a:off x="4210594" y="19708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頻譜圖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8BEA21F-94BC-F72C-9AE5-ADD095B9E2AE}"/>
              </a:ext>
            </a:extLst>
          </p:cNvPr>
          <p:cNvSpPr txBox="1"/>
          <p:nvPr/>
        </p:nvSpPr>
        <p:spPr>
          <a:xfrm>
            <a:off x="8564879" y="1693818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/>
              <a:t>反傅立葉後</a:t>
            </a:r>
            <a:endParaRPr lang="en-US" altLang="zh-TW" dirty="0"/>
          </a:p>
          <a:p>
            <a:pPr algn="ctr"/>
            <a:r>
              <a:rPr lang="zh-TW" altLang="en-US" dirty="0"/>
              <a:t>可以看到格狀不見了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F677877-DA51-138B-88A8-D78CB8EFE3AD}"/>
              </a:ext>
            </a:extLst>
          </p:cNvPr>
          <p:cNvSpPr txBox="1"/>
          <p:nvPr/>
        </p:nvSpPr>
        <p:spPr>
          <a:xfrm>
            <a:off x="1907178" y="19708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原圖</a:t>
            </a:r>
          </a:p>
        </p:txBody>
      </p:sp>
    </p:spTree>
    <p:extLst>
      <p:ext uri="{BB962C8B-B14F-4D97-AF65-F5344CB8AC3E}">
        <p14:creationId xmlns:p14="http://schemas.microsoft.com/office/powerpoint/2010/main" val="16439690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14A46-BF04-6C63-68B9-D69E92F02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A0824AF-189B-5017-BAFE-506E95CC9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58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8E66867-B625-3DCB-0488-45C97B1C5106}"/>
              </a:ext>
            </a:extLst>
          </p:cNvPr>
          <p:cNvSpPr txBox="1"/>
          <p:nvPr/>
        </p:nvSpPr>
        <p:spPr>
          <a:xfrm>
            <a:off x="0" y="40957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/>
              <a:t>同態濾波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E6D6956-5524-BF91-DE91-D4D57D1C4E03}"/>
              </a:ext>
            </a:extLst>
          </p:cNvPr>
          <p:cNvSpPr txBox="1"/>
          <p:nvPr/>
        </p:nvSpPr>
        <p:spPr>
          <a:xfrm>
            <a:off x="229890" y="1402561"/>
            <a:ext cx="6432167" cy="13406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dirty="0"/>
              <a:t>影像可被視為照度與反射率乘積。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dirty="0"/>
              <a:t>照度（</a:t>
            </a:r>
            <a:r>
              <a:rPr lang="en-US" altLang="zh-TW" dirty="0"/>
              <a:t>illumination</a:t>
            </a:r>
            <a:r>
              <a:rPr lang="zh-TW" altLang="en-US" dirty="0"/>
              <a:t>）反映環境光線，通常為低頻成分。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dirty="0"/>
              <a:t>反射率（</a:t>
            </a:r>
            <a:r>
              <a:rPr lang="en-US" altLang="zh-TW" dirty="0"/>
              <a:t>reflectance</a:t>
            </a:r>
            <a:r>
              <a:rPr lang="zh-TW" altLang="en-US" dirty="0"/>
              <a:t>）代表物體表面的細節，屬於高頻成分。</a:t>
            </a:r>
            <a:endParaRPr lang="en-US" altLang="zh-TW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AF66D3A-878D-53AB-B161-E0A60A05D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058" y="3457303"/>
            <a:ext cx="11216640" cy="2461764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6E537C07-8583-8042-286C-16BE8C90767C}"/>
              </a:ext>
            </a:extLst>
          </p:cNvPr>
          <p:cNvSpPr txBox="1"/>
          <p:nvPr/>
        </p:nvSpPr>
        <p:spPr>
          <a:xfrm>
            <a:off x="1515292" y="30958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原圖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7EC5519-1B39-160E-0D66-E062845E6A24}"/>
              </a:ext>
            </a:extLst>
          </p:cNvPr>
          <p:cNvSpPr txBox="1"/>
          <p:nvPr/>
        </p:nvSpPr>
        <p:spPr>
          <a:xfrm>
            <a:off x="4201886" y="30958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頻譜圖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D513EA2-9B2E-457C-4984-FAB04DF85581}"/>
              </a:ext>
            </a:extLst>
          </p:cNvPr>
          <p:cNvSpPr txBox="1"/>
          <p:nvPr/>
        </p:nvSpPr>
        <p:spPr>
          <a:xfrm>
            <a:off x="6601097" y="30958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同態濾波後頻譜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C2C921A-BACF-4DC6-D501-66883649075F}"/>
              </a:ext>
            </a:extLst>
          </p:cNvPr>
          <p:cNvSpPr txBox="1"/>
          <p:nvPr/>
        </p:nvSpPr>
        <p:spPr>
          <a:xfrm>
            <a:off x="9400903" y="30958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同態濾波後影像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D1524446-BEA4-A898-7CE0-D9D200EC53E6}"/>
                  </a:ext>
                </a:extLst>
              </p:cNvPr>
              <p:cNvSpPr txBox="1"/>
              <p:nvPr/>
            </p:nvSpPr>
            <p:spPr>
              <a:xfrm>
                <a:off x="7515496" y="1139037"/>
                <a:ext cx="29870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zh-TW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zh-TW" alt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．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zh-TW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D1524446-BEA4-A898-7CE0-D9D200EC5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496" y="1139037"/>
                <a:ext cx="2987041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795C96A7-1BF3-F380-14D5-A25659D99B0D}"/>
                  </a:ext>
                </a:extLst>
              </p:cNvPr>
              <p:cNvSpPr txBox="1"/>
              <p:nvPr/>
            </p:nvSpPr>
            <p:spPr>
              <a:xfrm>
                <a:off x="6766560" y="1535278"/>
                <a:ext cx="53209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TW" altLang="en-US"/>
                        <m:t>𝓕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m:rPr>
                          <m:sty m:val="p"/>
                        </m:rPr>
                        <a:rPr lang="en-US" altLang="zh-TW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zh-TW" alt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} </m:t>
                      </m:r>
                      <m:r>
                        <a:rPr lang="en-US" altLang="zh-TW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TW" altLang="en-US"/>
                        <m:t>𝓕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m:rPr>
                          <m:sty m:val="p"/>
                        </m:rPr>
                        <a:rPr lang="en-US" altLang="zh-TW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zh-TW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/>
                        <m:t>𝓕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m:rPr>
                          <m:sty m:val="p"/>
                        </m:rPr>
                        <a:rPr lang="en-US" altLang="zh-TW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zh-TW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795C96A7-1BF3-F380-14D5-A25659D99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560" y="1535278"/>
                <a:ext cx="5320937" cy="369332"/>
              </a:xfrm>
              <a:prstGeom prst="rect">
                <a:avLst/>
              </a:prstGeom>
              <a:blipFill>
                <a:blip r:embed="rId4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>
            <a:extLst>
              <a:ext uri="{FF2B5EF4-FFF2-40B4-BE49-F238E27FC236}">
                <a16:creationId xmlns:a16="http://schemas.microsoft.com/office/drawing/2014/main" id="{FBD9CC72-285C-7FAF-1FD9-F77ED427E444}"/>
              </a:ext>
            </a:extLst>
          </p:cNvPr>
          <p:cNvSpPr txBox="1"/>
          <p:nvPr/>
        </p:nvSpPr>
        <p:spPr>
          <a:xfrm>
            <a:off x="9074331" y="592182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00FF"/>
                </a:solidFill>
              </a:rPr>
              <a:t>抑制細節，增強光照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8D7C86C-3517-5939-DA3B-6CDD894A0AA4}"/>
                  </a:ext>
                </a:extLst>
              </p:cNvPr>
              <p:cNvSpPr txBox="1"/>
              <p:nvPr/>
            </p:nvSpPr>
            <p:spPr>
              <a:xfrm>
                <a:off x="7149737" y="2393072"/>
                <a:ext cx="4876800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zh-TW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p>
                        <m:sSupPr>
                          <m:ctrlPr>
                            <a:rPr lang="zh-TW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zh-TW" altLang="en-US"/>
                            <m:t>𝓕</m:t>
                          </m:r>
                        </m:e>
                        <m:sup>
                          <m:r>
                            <a:rPr lang="zh-TW" altLang="en-US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TW" altLang="en-US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zh-TW" altLang="en-US" i="1" dirty="0">
                          <a:latin typeface="Cambria Math" panose="02040503050406030204" pitchFamily="18" charset="0"/>
                        </a:rPr>
                        <m:t>．</m:t>
                      </m:r>
                      <m:r>
                        <m:rPr>
                          <m:nor/>
                        </m:rPr>
                        <a:rPr lang="zh-TW" altLang="en-US"/>
                        <m:t>𝓕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zh-TW" alt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zh-TW" alt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TW" alt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8D7C86C-3517-5939-DA3B-6CDD894A0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737" y="2393072"/>
                <a:ext cx="4876800" cy="404983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331C5678-E5A5-FC4C-C670-8E58460CE421}"/>
                  </a:ext>
                </a:extLst>
              </p:cNvPr>
              <p:cNvSpPr txBox="1"/>
              <p:nvPr/>
            </p:nvSpPr>
            <p:spPr>
              <a:xfrm>
                <a:off x="7502433" y="1970706"/>
                <a:ext cx="29870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dirty="0"/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TW" alt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TW" altLang="en-US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TW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zh-TW" alt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TW" altLang="en-US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zh-TW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．</m:t>
                    </m:r>
                    <m:r>
                      <a:rPr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zh-TW" alt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331C5678-E5A5-FC4C-C670-8E58460CE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433" y="1970706"/>
                <a:ext cx="2987041" cy="369332"/>
              </a:xfrm>
              <a:prstGeom prst="rect">
                <a:avLst/>
              </a:prstGeom>
              <a:blipFill>
                <a:blip r:embed="rId6"/>
                <a:stretch>
                  <a:fillRect l="-1837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6030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D8E9A50-6C63-8153-D752-5863357BD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973BCCE-D547-7DEB-6863-7E6D3BB5F673}"/>
              </a:ext>
            </a:extLst>
          </p:cNvPr>
          <p:cNvSpPr txBox="1"/>
          <p:nvPr/>
        </p:nvSpPr>
        <p:spPr>
          <a:xfrm>
            <a:off x="-1" y="434191"/>
            <a:ext cx="121253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/>
              <a:t>頻率域</a:t>
            </a:r>
            <a:r>
              <a:rPr lang="zh-TW" altLang="en-US" sz="3600">
                <a:solidFill>
                  <a:srgbClr val="FF0000"/>
                </a:solidFill>
              </a:rPr>
              <a:t>缺點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F22170-4AFA-37C1-B634-60EF206F8D45}"/>
              </a:ext>
            </a:extLst>
          </p:cNvPr>
          <p:cNvSpPr txBox="1"/>
          <p:nvPr/>
        </p:nvSpPr>
        <p:spPr>
          <a:xfrm>
            <a:off x="280555" y="1237096"/>
            <a:ext cx="6840334" cy="2486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/>
              <a:t>內存消耗大</a:t>
            </a:r>
            <a:endParaRPr lang="en-US" altLang="zh-TW" sz="360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/>
              <a:t>複數運算有小小的誤差</a:t>
            </a:r>
            <a:endParaRPr lang="en-US" altLang="zh-TW" sz="360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/>
              <a:t>處理不好會有</a:t>
            </a:r>
            <a:r>
              <a:rPr lang="en-US" altLang="zh-TW" sz="3600">
                <a:latin typeface="+mj-lt"/>
              </a:rPr>
              <a:t>Ringing artifacts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A2B5183-0EDF-9B58-620B-0FCB3C817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531" y="1825204"/>
            <a:ext cx="4324445" cy="430500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DCB78B1-252C-C815-E3BB-66823A8288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94" y="4134673"/>
            <a:ext cx="2065564" cy="201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89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D38410-5FD7-D906-8A99-330EB0ED6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66DA5A-B91B-FC87-BD39-3235A776B183}"/>
              </a:ext>
            </a:extLst>
          </p:cNvPr>
          <p:cNvSpPr txBox="1"/>
          <p:nvPr/>
        </p:nvSpPr>
        <p:spPr>
          <a:xfrm>
            <a:off x="0" y="40957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/>
              <a:t>那我怎麼把影像從空間域轉到頻率域</a:t>
            </a:r>
            <a:r>
              <a:rPr lang="en-US" altLang="zh-TW" sz="4000"/>
              <a:t>?</a:t>
            </a:r>
            <a:endParaRPr lang="zh-TW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80DC9B6-B712-0005-BE48-C7171C6A2F50}"/>
                  </a:ext>
                </a:extLst>
              </p:cNvPr>
              <p:cNvSpPr txBox="1"/>
              <p:nvPr/>
            </p:nvSpPr>
            <p:spPr>
              <a:xfrm>
                <a:off x="1496289" y="1442142"/>
                <a:ext cx="9144000" cy="10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𝑢𝑥</m:t>
                                  </m:r>
                                </m:num>
                                <m:den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𝑣𝑦</m:t>
                                  </m:r>
                                </m:num>
                                <m:den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80DC9B6-B712-0005-BE48-C7171C6A2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289" y="1442142"/>
                <a:ext cx="9144000" cy="10222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FC1C0AED-F39D-E040-09D3-1550AA403D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99" b="1006"/>
          <a:stretch/>
        </p:blipFill>
        <p:spPr>
          <a:xfrm>
            <a:off x="2446936" y="3507742"/>
            <a:ext cx="2891040" cy="282912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2C9CFD4-D857-881F-0261-E647CFF9B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006" y="3507744"/>
            <a:ext cx="2871981" cy="2829121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549B4220-5808-23AC-AF75-10E8345D8A5D}"/>
              </a:ext>
            </a:extLst>
          </p:cNvPr>
          <p:cNvSpPr/>
          <p:nvPr/>
        </p:nvSpPr>
        <p:spPr>
          <a:xfrm>
            <a:off x="5428384" y="4735224"/>
            <a:ext cx="1545071" cy="466725"/>
          </a:xfrm>
          <a:prstGeom prst="rightArrow">
            <a:avLst>
              <a:gd name="adj1" fmla="val 50000"/>
              <a:gd name="adj2" fmla="val 5811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3BA17DD-3E80-8237-6859-DB1C3BAB7D39}"/>
              </a:ext>
            </a:extLst>
          </p:cNvPr>
          <p:cNvSpPr txBox="1"/>
          <p:nvPr/>
        </p:nvSpPr>
        <p:spPr>
          <a:xfrm>
            <a:off x="5541818" y="4221018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/>
              <a:t>怎麼轉</a:t>
            </a:r>
            <a:r>
              <a:rPr lang="en-US" altLang="zh-TW" sz="2400"/>
              <a:t>?</a:t>
            </a:r>
            <a:endParaRPr lang="zh-TW" altLang="en-US" sz="240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9A1BCE1-B9D4-10BE-2463-D0CA634E8F09}"/>
              </a:ext>
            </a:extLst>
          </p:cNvPr>
          <p:cNvSpPr txBox="1"/>
          <p:nvPr/>
        </p:nvSpPr>
        <p:spPr>
          <a:xfrm>
            <a:off x="7957126" y="306416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>
                <a:solidFill>
                  <a:srgbClr val="0000FF"/>
                </a:solidFill>
              </a:rPr>
              <a:t>頻率域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E152383-61C8-FD17-66F4-69FBD1851899}"/>
              </a:ext>
            </a:extLst>
          </p:cNvPr>
          <p:cNvSpPr txBox="1"/>
          <p:nvPr/>
        </p:nvSpPr>
        <p:spPr>
          <a:xfrm>
            <a:off x="3168071" y="306416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>
                <a:solidFill>
                  <a:srgbClr val="0000FF"/>
                </a:solidFill>
              </a:rPr>
              <a:t>空間域</a:t>
            </a:r>
          </a:p>
        </p:txBody>
      </p:sp>
      <p:sp>
        <p:nvSpPr>
          <p:cNvPr id="16" name="想法泡泡: 雲朵 15">
            <a:extLst>
              <a:ext uri="{FF2B5EF4-FFF2-40B4-BE49-F238E27FC236}">
                <a16:creationId xmlns:a16="http://schemas.microsoft.com/office/drawing/2014/main" id="{2FFEA10C-1A12-1FC5-C7BC-7A3C2F1C2354}"/>
              </a:ext>
            </a:extLst>
          </p:cNvPr>
          <p:cNvSpPr/>
          <p:nvPr/>
        </p:nvSpPr>
        <p:spPr>
          <a:xfrm>
            <a:off x="4535054" y="2678547"/>
            <a:ext cx="2752438" cy="1293090"/>
          </a:xfrm>
          <a:prstGeom prst="cloudCallout">
            <a:avLst>
              <a:gd name="adj1" fmla="val -46853"/>
              <a:gd name="adj2" fmla="val 10877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>
                <a:solidFill>
                  <a:schemeClr val="tx1"/>
                </a:solidFill>
              </a:rPr>
              <a:t>這公式在寫甚麼</a:t>
            </a:r>
            <a:r>
              <a:rPr lang="en-US" altLang="zh-TW" sz="1800">
                <a:solidFill>
                  <a:schemeClr val="tx1"/>
                </a:solidFill>
              </a:rPr>
              <a:t>?</a:t>
            </a:r>
            <a:endParaRPr lang="zh-TW" altLang="en-US" sz="1800">
              <a:solidFill>
                <a:schemeClr val="tx1"/>
              </a:solidFill>
            </a:endParaRPr>
          </a:p>
        </p:txBody>
      </p: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A0423394-9DB8-F0F8-060A-4A6F025B5544}"/>
              </a:ext>
            </a:extLst>
          </p:cNvPr>
          <p:cNvSpPr/>
          <p:nvPr/>
        </p:nvSpPr>
        <p:spPr>
          <a:xfrm>
            <a:off x="3814763" y="4900613"/>
            <a:ext cx="257592" cy="216694"/>
          </a:xfrm>
          <a:custGeom>
            <a:avLst/>
            <a:gdLst>
              <a:gd name="connsiteX0" fmla="*/ 0 w 257592"/>
              <a:gd name="connsiteY0" fmla="*/ 85725 h 216694"/>
              <a:gd name="connsiteX1" fmla="*/ 0 w 257592"/>
              <a:gd name="connsiteY1" fmla="*/ 85725 h 216694"/>
              <a:gd name="connsiteX2" fmla="*/ 4762 w 257592"/>
              <a:gd name="connsiteY2" fmla="*/ 61912 h 216694"/>
              <a:gd name="connsiteX3" fmla="*/ 14287 w 257592"/>
              <a:gd name="connsiteY3" fmla="*/ 54769 h 216694"/>
              <a:gd name="connsiteX4" fmla="*/ 19050 w 257592"/>
              <a:gd name="connsiteY4" fmla="*/ 47625 h 216694"/>
              <a:gd name="connsiteX5" fmla="*/ 26193 w 257592"/>
              <a:gd name="connsiteY5" fmla="*/ 38100 h 216694"/>
              <a:gd name="connsiteX6" fmla="*/ 40481 w 257592"/>
              <a:gd name="connsiteY6" fmla="*/ 19050 h 216694"/>
              <a:gd name="connsiteX7" fmla="*/ 50006 w 257592"/>
              <a:gd name="connsiteY7" fmla="*/ 11906 h 216694"/>
              <a:gd name="connsiteX8" fmla="*/ 61912 w 257592"/>
              <a:gd name="connsiteY8" fmla="*/ 4762 h 216694"/>
              <a:gd name="connsiteX9" fmla="*/ 85725 w 257592"/>
              <a:gd name="connsiteY9" fmla="*/ 2381 h 216694"/>
              <a:gd name="connsiteX10" fmla="*/ 104775 w 257592"/>
              <a:gd name="connsiteY10" fmla="*/ 0 h 216694"/>
              <a:gd name="connsiteX11" fmla="*/ 197643 w 257592"/>
              <a:gd name="connsiteY11" fmla="*/ 11906 h 216694"/>
              <a:gd name="connsiteX12" fmla="*/ 235743 w 257592"/>
              <a:gd name="connsiteY12" fmla="*/ 26194 h 216694"/>
              <a:gd name="connsiteX13" fmla="*/ 252412 w 257592"/>
              <a:gd name="connsiteY13" fmla="*/ 42862 h 216694"/>
              <a:gd name="connsiteX14" fmla="*/ 257175 w 257592"/>
              <a:gd name="connsiteY14" fmla="*/ 71437 h 216694"/>
              <a:gd name="connsiteX15" fmla="*/ 252412 w 257592"/>
              <a:gd name="connsiteY15" fmla="*/ 102394 h 216694"/>
              <a:gd name="connsiteX16" fmla="*/ 250031 w 257592"/>
              <a:gd name="connsiteY16" fmla="*/ 116681 h 216694"/>
              <a:gd name="connsiteX17" fmla="*/ 235743 w 257592"/>
              <a:gd name="connsiteY17" fmla="*/ 152400 h 216694"/>
              <a:gd name="connsiteX18" fmla="*/ 230981 w 257592"/>
              <a:gd name="connsiteY18" fmla="*/ 164306 h 216694"/>
              <a:gd name="connsiteX19" fmla="*/ 226218 w 257592"/>
              <a:gd name="connsiteY19" fmla="*/ 178594 h 216694"/>
              <a:gd name="connsiteX20" fmla="*/ 214312 w 257592"/>
              <a:gd name="connsiteY20" fmla="*/ 195262 h 216694"/>
              <a:gd name="connsiteX21" fmla="*/ 207168 w 257592"/>
              <a:gd name="connsiteY21" fmla="*/ 200025 h 216694"/>
              <a:gd name="connsiteX22" fmla="*/ 169068 w 257592"/>
              <a:gd name="connsiteY22" fmla="*/ 216694 h 216694"/>
              <a:gd name="connsiteX23" fmla="*/ 121443 w 257592"/>
              <a:gd name="connsiteY23" fmla="*/ 214312 h 216694"/>
              <a:gd name="connsiteX24" fmla="*/ 111918 w 257592"/>
              <a:gd name="connsiteY24" fmla="*/ 207169 h 216694"/>
              <a:gd name="connsiteX25" fmla="*/ 71437 w 257592"/>
              <a:gd name="connsiteY25" fmla="*/ 183356 h 216694"/>
              <a:gd name="connsiteX26" fmla="*/ 59531 w 257592"/>
              <a:gd name="connsiteY26" fmla="*/ 171450 h 216694"/>
              <a:gd name="connsiteX27" fmla="*/ 47625 w 257592"/>
              <a:gd name="connsiteY27" fmla="*/ 147637 h 216694"/>
              <a:gd name="connsiteX28" fmla="*/ 45243 w 257592"/>
              <a:gd name="connsiteY28" fmla="*/ 133350 h 216694"/>
              <a:gd name="connsiteX29" fmla="*/ 42862 w 257592"/>
              <a:gd name="connsiteY29" fmla="*/ 123825 h 216694"/>
              <a:gd name="connsiteX30" fmla="*/ 61912 w 257592"/>
              <a:gd name="connsiteY30" fmla="*/ 73819 h 216694"/>
              <a:gd name="connsiteX31" fmla="*/ 64293 w 257592"/>
              <a:gd name="connsiteY31" fmla="*/ 64294 h 216694"/>
              <a:gd name="connsiteX32" fmla="*/ 76200 w 257592"/>
              <a:gd name="connsiteY32" fmla="*/ 50006 h 216694"/>
              <a:gd name="connsiteX33" fmla="*/ 85725 w 257592"/>
              <a:gd name="connsiteY33" fmla="*/ 35719 h 216694"/>
              <a:gd name="connsiteX34" fmla="*/ 107156 w 257592"/>
              <a:gd name="connsiteY34" fmla="*/ 33337 h 216694"/>
              <a:gd name="connsiteX35" fmla="*/ 142875 w 257592"/>
              <a:gd name="connsiteY35" fmla="*/ 35719 h 216694"/>
              <a:gd name="connsiteX36" fmla="*/ 161925 w 257592"/>
              <a:gd name="connsiteY36" fmla="*/ 42862 h 216694"/>
              <a:gd name="connsiteX37" fmla="*/ 176212 w 257592"/>
              <a:gd name="connsiteY37" fmla="*/ 52387 h 216694"/>
              <a:gd name="connsiteX38" fmla="*/ 185737 w 257592"/>
              <a:gd name="connsiteY38" fmla="*/ 59531 h 216694"/>
              <a:gd name="connsiteX39" fmla="*/ 200025 w 257592"/>
              <a:gd name="connsiteY39" fmla="*/ 64294 h 216694"/>
              <a:gd name="connsiteX40" fmla="*/ 207168 w 257592"/>
              <a:gd name="connsiteY40" fmla="*/ 95250 h 216694"/>
              <a:gd name="connsiteX41" fmla="*/ 202406 w 257592"/>
              <a:gd name="connsiteY41" fmla="*/ 123825 h 216694"/>
              <a:gd name="connsiteX42" fmla="*/ 192881 w 257592"/>
              <a:gd name="connsiteY42" fmla="*/ 145256 h 216694"/>
              <a:gd name="connsiteX43" fmla="*/ 188118 w 257592"/>
              <a:gd name="connsiteY43" fmla="*/ 152400 h 216694"/>
              <a:gd name="connsiteX44" fmla="*/ 178593 w 257592"/>
              <a:gd name="connsiteY44" fmla="*/ 159544 h 216694"/>
              <a:gd name="connsiteX45" fmla="*/ 157162 w 257592"/>
              <a:gd name="connsiteY45" fmla="*/ 171450 h 216694"/>
              <a:gd name="connsiteX46" fmla="*/ 111918 w 257592"/>
              <a:gd name="connsiteY46" fmla="*/ 164306 h 216694"/>
              <a:gd name="connsiteX47" fmla="*/ 100012 w 257592"/>
              <a:gd name="connsiteY47" fmla="*/ 157162 h 216694"/>
              <a:gd name="connsiteX48" fmla="*/ 95250 w 257592"/>
              <a:gd name="connsiteY48" fmla="*/ 150019 h 216694"/>
              <a:gd name="connsiteX49" fmla="*/ 83343 w 257592"/>
              <a:gd name="connsiteY49" fmla="*/ 138112 h 216694"/>
              <a:gd name="connsiteX50" fmla="*/ 90487 w 257592"/>
              <a:gd name="connsiteY50" fmla="*/ 92869 h 216694"/>
              <a:gd name="connsiteX51" fmla="*/ 100012 w 257592"/>
              <a:gd name="connsiteY51" fmla="*/ 85725 h 216694"/>
              <a:gd name="connsiteX52" fmla="*/ 116681 w 257592"/>
              <a:gd name="connsiteY52" fmla="*/ 78581 h 216694"/>
              <a:gd name="connsiteX53" fmla="*/ 152400 w 257592"/>
              <a:gd name="connsiteY53" fmla="*/ 85725 h 216694"/>
              <a:gd name="connsiteX54" fmla="*/ 171450 w 257592"/>
              <a:gd name="connsiteY54" fmla="*/ 100012 h 216694"/>
              <a:gd name="connsiteX55" fmla="*/ 178593 w 257592"/>
              <a:gd name="connsiteY55" fmla="*/ 116681 h 216694"/>
              <a:gd name="connsiteX56" fmla="*/ 171450 w 257592"/>
              <a:gd name="connsiteY56" fmla="*/ 130969 h 216694"/>
              <a:gd name="connsiteX57" fmla="*/ 164306 w 257592"/>
              <a:gd name="connsiteY57" fmla="*/ 135731 h 216694"/>
              <a:gd name="connsiteX58" fmla="*/ 128587 w 257592"/>
              <a:gd name="connsiteY58" fmla="*/ 133350 h 216694"/>
              <a:gd name="connsiteX59" fmla="*/ 123825 w 257592"/>
              <a:gd name="connsiteY59" fmla="*/ 126206 h 216694"/>
              <a:gd name="connsiteX60" fmla="*/ 133350 w 257592"/>
              <a:gd name="connsiteY60" fmla="*/ 104775 h 21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92" h="216694">
                <a:moveTo>
                  <a:pt x="0" y="85725"/>
                </a:moveTo>
                <a:lnTo>
                  <a:pt x="0" y="85725"/>
                </a:lnTo>
                <a:cubicBezTo>
                  <a:pt x="1587" y="77787"/>
                  <a:pt x="1370" y="69262"/>
                  <a:pt x="4762" y="61912"/>
                </a:cubicBezTo>
                <a:cubicBezTo>
                  <a:pt x="6425" y="58309"/>
                  <a:pt x="11481" y="57575"/>
                  <a:pt x="14287" y="54769"/>
                </a:cubicBezTo>
                <a:cubicBezTo>
                  <a:pt x="16311" y="52745"/>
                  <a:pt x="17386" y="49954"/>
                  <a:pt x="19050" y="47625"/>
                </a:cubicBezTo>
                <a:cubicBezTo>
                  <a:pt x="21357" y="44396"/>
                  <a:pt x="23886" y="41329"/>
                  <a:pt x="26193" y="38100"/>
                </a:cubicBezTo>
                <a:cubicBezTo>
                  <a:pt x="31687" y="30408"/>
                  <a:pt x="32877" y="26654"/>
                  <a:pt x="40481" y="19050"/>
                </a:cubicBezTo>
                <a:cubicBezTo>
                  <a:pt x="43287" y="16244"/>
                  <a:pt x="46704" y="14108"/>
                  <a:pt x="50006" y="11906"/>
                </a:cubicBezTo>
                <a:cubicBezTo>
                  <a:pt x="53857" y="9339"/>
                  <a:pt x="57440" y="5955"/>
                  <a:pt x="61912" y="4762"/>
                </a:cubicBezTo>
                <a:cubicBezTo>
                  <a:pt x="69620" y="2707"/>
                  <a:pt x="77797" y="3262"/>
                  <a:pt x="85725" y="2381"/>
                </a:cubicBezTo>
                <a:cubicBezTo>
                  <a:pt x="92085" y="1674"/>
                  <a:pt x="98425" y="794"/>
                  <a:pt x="104775" y="0"/>
                </a:cubicBezTo>
                <a:cubicBezTo>
                  <a:pt x="135731" y="3969"/>
                  <a:pt x="166826" y="6975"/>
                  <a:pt x="197643" y="11906"/>
                </a:cubicBezTo>
                <a:cubicBezTo>
                  <a:pt x="209845" y="13858"/>
                  <a:pt x="225516" y="17671"/>
                  <a:pt x="235743" y="26194"/>
                </a:cubicBezTo>
                <a:cubicBezTo>
                  <a:pt x="241779" y="31224"/>
                  <a:pt x="252412" y="42862"/>
                  <a:pt x="252412" y="42862"/>
                </a:cubicBezTo>
                <a:cubicBezTo>
                  <a:pt x="254000" y="52387"/>
                  <a:pt x="259069" y="61968"/>
                  <a:pt x="257175" y="71437"/>
                </a:cubicBezTo>
                <a:cubicBezTo>
                  <a:pt x="252627" y="94173"/>
                  <a:pt x="256735" y="72127"/>
                  <a:pt x="252412" y="102394"/>
                </a:cubicBezTo>
                <a:cubicBezTo>
                  <a:pt x="251729" y="107173"/>
                  <a:pt x="251471" y="112073"/>
                  <a:pt x="250031" y="116681"/>
                </a:cubicBezTo>
                <a:cubicBezTo>
                  <a:pt x="250023" y="116705"/>
                  <a:pt x="238129" y="146435"/>
                  <a:pt x="235743" y="152400"/>
                </a:cubicBezTo>
                <a:cubicBezTo>
                  <a:pt x="234156" y="156369"/>
                  <a:pt x="232333" y="160251"/>
                  <a:pt x="230981" y="164306"/>
                </a:cubicBezTo>
                <a:cubicBezTo>
                  <a:pt x="229393" y="169069"/>
                  <a:pt x="228257" y="174006"/>
                  <a:pt x="226218" y="178594"/>
                </a:cubicBezTo>
                <a:cubicBezTo>
                  <a:pt x="225136" y="181028"/>
                  <a:pt x="215016" y="194558"/>
                  <a:pt x="214312" y="195262"/>
                </a:cubicBezTo>
                <a:cubicBezTo>
                  <a:pt x="212288" y="197286"/>
                  <a:pt x="209681" y="198654"/>
                  <a:pt x="207168" y="200025"/>
                </a:cubicBezTo>
                <a:cubicBezTo>
                  <a:pt x="188752" y="210070"/>
                  <a:pt x="188366" y="209457"/>
                  <a:pt x="169068" y="216694"/>
                </a:cubicBezTo>
                <a:cubicBezTo>
                  <a:pt x="153193" y="215900"/>
                  <a:pt x="137122" y="216925"/>
                  <a:pt x="121443" y="214312"/>
                </a:cubicBezTo>
                <a:cubicBezTo>
                  <a:pt x="117528" y="213660"/>
                  <a:pt x="115188" y="209417"/>
                  <a:pt x="111918" y="207169"/>
                </a:cubicBezTo>
                <a:cubicBezTo>
                  <a:pt x="82113" y="186679"/>
                  <a:pt x="93103" y="192023"/>
                  <a:pt x="71437" y="183356"/>
                </a:cubicBezTo>
                <a:cubicBezTo>
                  <a:pt x="67468" y="179387"/>
                  <a:pt x="62644" y="176120"/>
                  <a:pt x="59531" y="171450"/>
                </a:cubicBezTo>
                <a:cubicBezTo>
                  <a:pt x="54608" y="164066"/>
                  <a:pt x="47625" y="147637"/>
                  <a:pt x="47625" y="147637"/>
                </a:cubicBezTo>
                <a:cubicBezTo>
                  <a:pt x="46831" y="142875"/>
                  <a:pt x="46190" y="138084"/>
                  <a:pt x="45243" y="133350"/>
                </a:cubicBezTo>
                <a:cubicBezTo>
                  <a:pt x="44601" y="130141"/>
                  <a:pt x="42456" y="127072"/>
                  <a:pt x="42862" y="123825"/>
                </a:cubicBezTo>
                <a:cubicBezTo>
                  <a:pt x="46101" y="97920"/>
                  <a:pt x="50138" y="95012"/>
                  <a:pt x="61912" y="73819"/>
                </a:cubicBezTo>
                <a:cubicBezTo>
                  <a:pt x="62706" y="70644"/>
                  <a:pt x="63004" y="67302"/>
                  <a:pt x="64293" y="64294"/>
                </a:cubicBezTo>
                <a:cubicBezTo>
                  <a:pt x="67774" y="56173"/>
                  <a:pt x="70739" y="57027"/>
                  <a:pt x="76200" y="50006"/>
                </a:cubicBezTo>
                <a:cubicBezTo>
                  <a:pt x="79714" y="45488"/>
                  <a:pt x="80685" y="38433"/>
                  <a:pt x="85725" y="35719"/>
                </a:cubicBezTo>
                <a:cubicBezTo>
                  <a:pt x="92053" y="32311"/>
                  <a:pt x="100012" y="34131"/>
                  <a:pt x="107156" y="33337"/>
                </a:cubicBezTo>
                <a:cubicBezTo>
                  <a:pt x="119062" y="34131"/>
                  <a:pt x="131119" y="33674"/>
                  <a:pt x="142875" y="35719"/>
                </a:cubicBezTo>
                <a:cubicBezTo>
                  <a:pt x="149556" y="36881"/>
                  <a:pt x="155971" y="39615"/>
                  <a:pt x="161925" y="42862"/>
                </a:cubicBezTo>
                <a:cubicBezTo>
                  <a:pt x="189954" y="58151"/>
                  <a:pt x="151627" y="44193"/>
                  <a:pt x="176212" y="52387"/>
                </a:cubicBezTo>
                <a:cubicBezTo>
                  <a:pt x="179387" y="54768"/>
                  <a:pt x="182187" y="57756"/>
                  <a:pt x="185737" y="59531"/>
                </a:cubicBezTo>
                <a:cubicBezTo>
                  <a:pt x="190227" y="61776"/>
                  <a:pt x="196690" y="60542"/>
                  <a:pt x="200025" y="64294"/>
                </a:cubicBezTo>
                <a:cubicBezTo>
                  <a:pt x="203147" y="67807"/>
                  <a:pt x="206315" y="90134"/>
                  <a:pt x="207168" y="95250"/>
                </a:cubicBezTo>
                <a:cubicBezTo>
                  <a:pt x="205581" y="104775"/>
                  <a:pt x="204618" y="114425"/>
                  <a:pt x="202406" y="123825"/>
                </a:cubicBezTo>
                <a:cubicBezTo>
                  <a:pt x="201387" y="128158"/>
                  <a:pt x="195351" y="140934"/>
                  <a:pt x="192881" y="145256"/>
                </a:cubicBezTo>
                <a:cubicBezTo>
                  <a:pt x="191461" y="147741"/>
                  <a:pt x="190142" y="150376"/>
                  <a:pt x="188118" y="152400"/>
                </a:cubicBezTo>
                <a:cubicBezTo>
                  <a:pt x="185312" y="155206"/>
                  <a:pt x="181895" y="157343"/>
                  <a:pt x="178593" y="159544"/>
                </a:cubicBezTo>
                <a:cubicBezTo>
                  <a:pt x="169629" y="165520"/>
                  <a:pt x="166235" y="166913"/>
                  <a:pt x="157162" y="171450"/>
                </a:cubicBezTo>
                <a:cubicBezTo>
                  <a:pt x="141364" y="170014"/>
                  <a:pt x="126845" y="170048"/>
                  <a:pt x="111918" y="164306"/>
                </a:cubicBezTo>
                <a:cubicBezTo>
                  <a:pt x="107598" y="162644"/>
                  <a:pt x="103981" y="159543"/>
                  <a:pt x="100012" y="157162"/>
                </a:cubicBezTo>
                <a:cubicBezTo>
                  <a:pt x="98425" y="154781"/>
                  <a:pt x="97134" y="152173"/>
                  <a:pt x="95250" y="150019"/>
                </a:cubicBezTo>
                <a:cubicBezTo>
                  <a:pt x="91554" y="145795"/>
                  <a:pt x="84444" y="143616"/>
                  <a:pt x="83343" y="138112"/>
                </a:cubicBezTo>
                <a:cubicBezTo>
                  <a:pt x="82060" y="131696"/>
                  <a:pt x="81550" y="103296"/>
                  <a:pt x="90487" y="92869"/>
                </a:cubicBezTo>
                <a:cubicBezTo>
                  <a:pt x="93070" y="89856"/>
                  <a:pt x="96647" y="87829"/>
                  <a:pt x="100012" y="85725"/>
                </a:cubicBezTo>
                <a:cubicBezTo>
                  <a:pt x="106740" y="81520"/>
                  <a:pt x="109735" y="80896"/>
                  <a:pt x="116681" y="78581"/>
                </a:cubicBezTo>
                <a:cubicBezTo>
                  <a:pt x="143367" y="80805"/>
                  <a:pt x="138723" y="75778"/>
                  <a:pt x="152400" y="85725"/>
                </a:cubicBezTo>
                <a:cubicBezTo>
                  <a:pt x="158819" y="90394"/>
                  <a:pt x="171450" y="100012"/>
                  <a:pt x="171450" y="100012"/>
                </a:cubicBezTo>
                <a:cubicBezTo>
                  <a:pt x="171618" y="100348"/>
                  <a:pt x="179132" y="114255"/>
                  <a:pt x="178593" y="116681"/>
                </a:cubicBezTo>
                <a:cubicBezTo>
                  <a:pt x="177438" y="121879"/>
                  <a:pt x="174645" y="126709"/>
                  <a:pt x="171450" y="130969"/>
                </a:cubicBezTo>
                <a:cubicBezTo>
                  <a:pt x="169733" y="133259"/>
                  <a:pt x="166687" y="134144"/>
                  <a:pt x="164306" y="135731"/>
                </a:cubicBezTo>
                <a:cubicBezTo>
                  <a:pt x="152400" y="134937"/>
                  <a:pt x="140203" y="136083"/>
                  <a:pt x="128587" y="133350"/>
                </a:cubicBezTo>
                <a:cubicBezTo>
                  <a:pt x="125801" y="132695"/>
                  <a:pt x="123825" y="129068"/>
                  <a:pt x="123825" y="126206"/>
                </a:cubicBezTo>
                <a:cubicBezTo>
                  <a:pt x="123825" y="103225"/>
                  <a:pt x="122377" y="104775"/>
                  <a:pt x="133350" y="104775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96B5DAD8-BC03-4642-C234-D93D7318B7DA}"/>
              </a:ext>
            </a:extLst>
          </p:cNvPr>
          <p:cNvSpPr/>
          <p:nvPr/>
        </p:nvSpPr>
        <p:spPr>
          <a:xfrm>
            <a:off x="4160045" y="4902994"/>
            <a:ext cx="257592" cy="216694"/>
          </a:xfrm>
          <a:custGeom>
            <a:avLst/>
            <a:gdLst>
              <a:gd name="connsiteX0" fmla="*/ 0 w 257592"/>
              <a:gd name="connsiteY0" fmla="*/ 85725 h 216694"/>
              <a:gd name="connsiteX1" fmla="*/ 0 w 257592"/>
              <a:gd name="connsiteY1" fmla="*/ 85725 h 216694"/>
              <a:gd name="connsiteX2" fmla="*/ 4762 w 257592"/>
              <a:gd name="connsiteY2" fmla="*/ 61912 h 216694"/>
              <a:gd name="connsiteX3" fmla="*/ 14287 w 257592"/>
              <a:gd name="connsiteY3" fmla="*/ 54769 h 216694"/>
              <a:gd name="connsiteX4" fmla="*/ 19050 w 257592"/>
              <a:gd name="connsiteY4" fmla="*/ 47625 h 216694"/>
              <a:gd name="connsiteX5" fmla="*/ 26193 w 257592"/>
              <a:gd name="connsiteY5" fmla="*/ 38100 h 216694"/>
              <a:gd name="connsiteX6" fmla="*/ 40481 w 257592"/>
              <a:gd name="connsiteY6" fmla="*/ 19050 h 216694"/>
              <a:gd name="connsiteX7" fmla="*/ 50006 w 257592"/>
              <a:gd name="connsiteY7" fmla="*/ 11906 h 216694"/>
              <a:gd name="connsiteX8" fmla="*/ 61912 w 257592"/>
              <a:gd name="connsiteY8" fmla="*/ 4762 h 216694"/>
              <a:gd name="connsiteX9" fmla="*/ 85725 w 257592"/>
              <a:gd name="connsiteY9" fmla="*/ 2381 h 216694"/>
              <a:gd name="connsiteX10" fmla="*/ 104775 w 257592"/>
              <a:gd name="connsiteY10" fmla="*/ 0 h 216694"/>
              <a:gd name="connsiteX11" fmla="*/ 197643 w 257592"/>
              <a:gd name="connsiteY11" fmla="*/ 11906 h 216694"/>
              <a:gd name="connsiteX12" fmla="*/ 235743 w 257592"/>
              <a:gd name="connsiteY12" fmla="*/ 26194 h 216694"/>
              <a:gd name="connsiteX13" fmla="*/ 252412 w 257592"/>
              <a:gd name="connsiteY13" fmla="*/ 42862 h 216694"/>
              <a:gd name="connsiteX14" fmla="*/ 257175 w 257592"/>
              <a:gd name="connsiteY14" fmla="*/ 71437 h 216694"/>
              <a:gd name="connsiteX15" fmla="*/ 252412 w 257592"/>
              <a:gd name="connsiteY15" fmla="*/ 102394 h 216694"/>
              <a:gd name="connsiteX16" fmla="*/ 250031 w 257592"/>
              <a:gd name="connsiteY16" fmla="*/ 116681 h 216694"/>
              <a:gd name="connsiteX17" fmla="*/ 235743 w 257592"/>
              <a:gd name="connsiteY17" fmla="*/ 152400 h 216694"/>
              <a:gd name="connsiteX18" fmla="*/ 230981 w 257592"/>
              <a:gd name="connsiteY18" fmla="*/ 164306 h 216694"/>
              <a:gd name="connsiteX19" fmla="*/ 226218 w 257592"/>
              <a:gd name="connsiteY19" fmla="*/ 178594 h 216694"/>
              <a:gd name="connsiteX20" fmla="*/ 214312 w 257592"/>
              <a:gd name="connsiteY20" fmla="*/ 195262 h 216694"/>
              <a:gd name="connsiteX21" fmla="*/ 207168 w 257592"/>
              <a:gd name="connsiteY21" fmla="*/ 200025 h 216694"/>
              <a:gd name="connsiteX22" fmla="*/ 169068 w 257592"/>
              <a:gd name="connsiteY22" fmla="*/ 216694 h 216694"/>
              <a:gd name="connsiteX23" fmla="*/ 121443 w 257592"/>
              <a:gd name="connsiteY23" fmla="*/ 214312 h 216694"/>
              <a:gd name="connsiteX24" fmla="*/ 111918 w 257592"/>
              <a:gd name="connsiteY24" fmla="*/ 207169 h 216694"/>
              <a:gd name="connsiteX25" fmla="*/ 71437 w 257592"/>
              <a:gd name="connsiteY25" fmla="*/ 183356 h 216694"/>
              <a:gd name="connsiteX26" fmla="*/ 59531 w 257592"/>
              <a:gd name="connsiteY26" fmla="*/ 171450 h 216694"/>
              <a:gd name="connsiteX27" fmla="*/ 47625 w 257592"/>
              <a:gd name="connsiteY27" fmla="*/ 147637 h 216694"/>
              <a:gd name="connsiteX28" fmla="*/ 45243 w 257592"/>
              <a:gd name="connsiteY28" fmla="*/ 133350 h 216694"/>
              <a:gd name="connsiteX29" fmla="*/ 42862 w 257592"/>
              <a:gd name="connsiteY29" fmla="*/ 123825 h 216694"/>
              <a:gd name="connsiteX30" fmla="*/ 61912 w 257592"/>
              <a:gd name="connsiteY30" fmla="*/ 73819 h 216694"/>
              <a:gd name="connsiteX31" fmla="*/ 64293 w 257592"/>
              <a:gd name="connsiteY31" fmla="*/ 64294 h 216694"/>
              <a:gd name="connsiteX32" fmla="*/ 76200 w 257592"/>
              <a:gd name="connsiteY32" fmla="*/ 50006 h 216694"/>
              <a:gd name="connsiteX33" fmla="*/ 85725 w 257592"/>
              <a:gd name="connsiteY33" fmla="*/ 35719 h 216694"/>
              <a:gd name="connsiteX34" fmla="*/ 107156 w 257592"/>
              <a:gd name="connsiteY34" fmla="*/ 33337 h 216694"/>
              <a:gd name="connsiteX35" fmla="*/ 142875 w 257592"/>
              <a:gd name="connsiteY35" fmla="*/ 35719 h 216694"/>
              <a:gd name="connsiteX36" fmla="*/ 161925 w 257592"/>
              <a:gd name="connsiteY36" fmla="*/ 42862 h 216694"/>
              <a:gd name="connsiteX37" fmla="*/ 176212 w 257592"/>
              <a:gd name="connsiteY37" fmla="*/ 52387 h 216694"/>
              <a:gd name="connsiteX38" fmla="*/ 185737 w 257592"/>
              <a:gd name="connsiteY38" fmla="*/ 59531 h 216694"/>
              <a:gd name="connsiteX39" fmla="*/ 200025 w 257592"/>
              <a:gd name="connsiteY39" fmla="*/ 64294 h 216694"/>
              <a:gd name="connsiteX40" fmla="*/ 207168 w 257592"/>
              <a:gd name="connsiteY40" fmla="*/ 95250 h 216694"/>
              <a:gd name="connsiteX41" fmla="*/ 202406 w 257592"/>
              <a:gd name="connsiteY41" fmla="*/ 123825 h 216694"/>
              <a:gd name="connsiteX42" fmla="*/ 192881 w 257592"/>
              <a:gd name="connsiteY42" fmla="*/ 145256 h 216694"/>
              <a:gd name="connsiteX43" fmla="*/ 188118 w 257592"/>
              <a:gd name="connsiteY43" fmla="*/ 152400 h 216694"/>
              <a:gd name="connsiteX44" fmla="*/ 178593 w 257592"/>
              <a:gd name="connsiteY44" fmla="*/ 159544 h 216694"/>
              <a:gd name="connsiteX45" fmla="*/ 157162 w 257592"/>
              <a:gd name="connsiteY45" fmla="*/ 171450 h 216694"/>
              <a:gd name="connsiteX46" fmla="*/ 111918 w 257592"/>
              <a:gd name="connsiteY46" fmla="*/ 164306 h 216694"/>
              <a:gd name="connsiteX47" fmla="*/ 100012 w 257592"/>
              <a:gd name="connsiteY47" fmla="*/ 157162 h 216694"/>
              <a:gd name="connsiteX48" fmla="*/ 95250 w 257592"/>
              <a:gd name="connsiteY48" fmla="*/ 150019 h 216694"/>
              <a:gd name="connsiteX49" fmla="*/ 83343 w 257592"/>
              <a:gd name="connsiteY49" fmla="*/ 138112 h 216694"/>
              <a:gd name="connsiteX50" fmla="*/ 90487 w 257592"/>
              <a:gd name="connsiteY50" fmla="*/ 92869 h 216694"/>
              <a:gd name="connsiteX51" fmla="*/ 100012 w 257592"/>
              <a:gd name="connsiteY51" fmla="*/ 85725 h 216694"/>
              <a:gd name="connsiteX52" fmla="*/ 116681 w 257592"/>
              <a:gd name="connsiteY52" fmla="*/ 78581 h 216694"/>
              <a:gd name="connsiteX53" fmla="*/ 152400 w 257592"/>
              <a:gd name="connsiteY53" fmla="*/ 85725 h 216694"/>
              <a:gd name="connsiteX54" fmla="*/ 171450 w 257592"/>
              <a:gd name="connsiteY54" fmla="*/ 100012 h 216694"/>
              <a:gd name="connsiteX55" fmla="*/ 178593 w 257592"/>
              <a:gd name="connsiteY55" fmla="*/ 116681 h 216694"/>
              <a:gd name="connsiteX56" fmla="*/ 171450 w 257592"/>
              <a:gd name="connsiteY56" fmla="*/ 130969 h 216694"/>
              <a:gd name="connsiteX57" fmla="*/ 164306 w 257592"/>
              <a:gd name="connsiteY57" fmla="*/ 135731 h 216694"/>
              <a:gd name="connsiteX58" fmla="*/ 128587 w 257592"/>
              <a:gd name="connsiteY58" fmla="*/ 133350 h 216694"/>
              <a:gd name="connsiteX59" fmla="*/ 123825 w 257592"/>
              <a:gd name="connsiteY59" fmla="*/ 126206 h 216694"/>
              <a:gd name="connsiteX60" fmla="*/ 133350 w 257592"/>
              <a:gd name="connsiteY60" fmla="*/ 104775 h 21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92" h="216694">
                <a:moveTo>
                  <a:pt x="0" y="85725"/>
                </a:moveTo>
                <a:lnTo>
                  <a:pt x="0" y="85725"/>
                </a:lnTo>
                <a:cubicBezTo>
                  <a:pt x="1587" y="77787"/>
                  <a:pt x="1370" y="69262"/>
                  <a:pt x="4762" y="61912"/>
                </a:cubicBezTo>
                <a:cubicBezTo>
                  <a:pt x="6425" y="58309"/>
                  <a:pt x="11481" y="57575"/>
                  <a:pt x="14287" y="54769"/>
                </a:cubicBezTo>
                <a:cubicBezTo>
                  <a:pt x="16311" y="52745"/>
                  <a:pt x="17386" y="49954"/>
                  <a:pt x="19050" y="47625"/>
                </a:cubicBezTo>
                <a:cubicBezTo>
                  <a:pt x="21357" y="44396"/>
                  <a:pt x="23886" y="41329"/>
                  <a:pt x="26193" y="38100"/>
                </a:cubicBezTo>
                <a:cubicBezTo>
                  <a:pt x="31687" y="30408"/>
                  <a:pt x="32877" y="26654"/>
                  <a:pt x="40481" y="19050"/>
                </a:cubicBezTo>
                <a:cubicBezTo>
                  <a:pt x="43287" y="16244"/>
                  <a:pt x="46704" y="14108"/>
                  <a:pt x="50006" y="11906"/>
                </a:cubicBezTo>
                <a:cubicBezTo>
                  <a:pt x="53857" y="9339"/>
                  <a:pt x="57440" y="5955"/>
                  <a:pt x="61912" y="4762"/>
                </a:cubicBezTo>
                <a:cubicBezTo>
                  <a:pt x="69620" y="2707"/>
                  <a:pt x="77797" y="3262"/>
                  <a:pt x="85725" y="2381"/>
                </a:cubicBezTo>
                <a:cubicBezTo>
                  <a:pt x="92085" y="1674"/>
                  <a:pt x="98425" y="794"/>
                  <a:pt x="104775" y="0"/>
                </a:cubicBezTo>
                <a:cubicBezTo>
                  <a:pt x="135731" y="3969"/>
                  <a:pt x="166826" y="6975"/>
                  <a:pt x="197643" y="11906"/>
                </a:cubicBezTo>
                <a:cubicBezTo>
                  <a:pt x="209845" y="13858"/>
                  <a:pt x="225516" y="17671"/>
                  <a:pt x="235743" y="26194"/>
                </a:cubicBezTo>
                <a:cubicBezTo>
                  <a:pt x="241779" y="31224"/>
                  <a:pt x="252412" y="42862"/>
                  <a:pt x="252412" y="42862"/>
                </a:cubicBezTo>
                <a:cubicBezTo>
                  <a:pt x="254000" y="52387"/>
                  <a:pt x="259069" y="61968"/>
                  <a:pt x="257175" y="71437"/>
                </a:cubicBezTo>
                <a:cubicBezTo>
                  <a:pt x="252627" y="94173"/>
                  <a:pt x="256735" y="72127"/>
                  <a:pt x="252412" y="102394"/>
                </a:cubicBezTo>
                <a:cubicBezTo>
                  <a:pt x="251729" y="107173"/>
                  <a:pt x="251471" y="112073"/>
                  <a:pt x="250031" y="116681"/>
                </a:cubicBezTo>
                <a:cubicBezTo>
                  <a:pt x="250023" y="116705"/>
                  <a:pt x="238129" y="146435"/>
                  <a:pt x="235743" y="152400"/>
                </a:cubicBezTo>
                <a:cubicBezTo>
                  <a:pt x="234156" y="156369"/>
                  <a:pt x="232333" y="160251"/>
                  <a:pt x="230981" y="164306"/>
                </a:cubicBezTo>
                <a:cubicBezTo>
                  <a:pt x="229393" y="169069"/>
                  <a:pt x="228257" y="174006"/>
                  <a:pt x="226218" y="178594"/>
                </a:cubicBezTo>
                <a:cubicBezTo>
                  <a:pt x="225136" y="181028"/>
                  <a:pt x="215016" y="194558"/>
                  <a:pt x="214312" y="195262"/>
                </a:cubicBezTo>
                <a:cubicBezTo>
                  <a:pt x="212288" y="197286"/>
                  <a:pt x="209681" y="198654"/>
                  <a:pt x="207168" y="200025"/>
                </a:cubicBezTo>
                <a:cubicBezTo>
                  <a:pt x="188752" y="210070"/>
                  <a:pt x="188366" y="209457"/>
                  <a:pt x="169068" y="216694"/>
                </a:cubicBezTo>
                <a:cubicBezTo>
                  <a:pt x="153193" y="215900"/>
                  <a:pt x="137122" y="216925"/>
                  <a:pt x="121443" y="214312"/>
                </a:cubicBezTo>
                <a:cubicBezTo>
                  <a:pt x="117528" y="213660"/>
                  <a:pt x="115188" y="209417"/>
                  <a:pt x="111918" y="207169"/>
                </a:cubicBezTo>
                <a:cubicBezTo>
                  <a:pt x="82113" y="186679"/>
                  <a:pt x="93103" y="192023"/>
                  <a:pt x="71437" y="183356"/>
                </a:cubicBezTo>
                <a:cubicBezTo>
                  <a:pt x="67468" y="179387"/>
                  <a:pt x="62644" y="176120"/>
                  <a:pt x="59531" y="171450"/>
                </a:cubicBezTo>
                <a:cubicBezTo>
                  <a:pt x="54608" y="164066"/>
                  <a:pt x="47625" y="147637"/>
                  <a:pt x="47625" y="147637"/>
                </a:cubicBezTo>
                <a:cubicBezTo>
                  <a:pt x="46831" y="142875"/>
                  <a:pt x="46190" y="138084"/>
                  <a:pt x="45243" y="133350"/>
                </a:cubicBezTo>
                <a:cubicBezTo>
                  <a:pt x="44601" y="130141"/>
                  <a:pt x="42456" y="127072"/>
                  <a:pt x="42862" y="123825"/>
                </a:cubicBezTo>
                <a:cubicBezTo>
                  <a:pt x="46101" y="97920"/>
                  <a:pt x="50138" y="95012"/>
                  <a:pt x="61912" y="73819"/>
                </a:cubicBezTo>
                <a:cubicBezTo>
                  <a:pt x="62706" y="70644"/>
                  <a:pt x="63004" y="67302"/>
                  <a:pt x="64293" y="64294"/>
                </a:cubicBezTo>
                <a:cubicBezTo>
                  <a:pt x="67774" y="56173"/>
                  <a:pt x="70739" y="57027"/>
                  <a:pt x="76200" y="50006"/>
                </a:cubicBezTo>
                <a:cubicBezTo>
                  <a:pt x="79714" y="45488"/>
                  <a:pt x="80685" y="38433"/>
                  <a:pt x="85725" y="35719"/>
                </a:cubicBezTo>
                <a:cubicBezTo>
                  <a:pt x="92053" y="32311"/>
                  <a:pt x="100012" y="34131"/>
                  <a:pt x="107156" y="33337"/>
                </a:cubicBezTo>
                <a:cubicBezTo>
                  <a:pt x="119062" y="34131"/>
                  <a:pt x="131119" y="33674"/>
                  <a:pt x="142875" y="35719"/>
                </a:cubicBezTo>
                <a:cubicBezTo>
                  <a:pt x="149556" y="36881"/>
                  <a:pt x="155971" y="39615"/>
                  <a:pt x="161925" y="42862"/>
                </a:cubicBezTo>
                <a:cubicBezTo>
                  <a:pt x="189954" y="58151"/>
                  <a:pt x="151627" y="44193"/>
                  <a:pt x="176212" y="52387"/>
                </a:cubicBezTo>
                <a:cubicBezTo>
                  <a:pt x="179387" y="54768"/>
                  <a:pt x="182187" y="57756"/>
                  <a:pt x="185737" y="59531"/>
                </a:cubicBezTo>
                <a:cubicBezTo>
                  <a:pt x="190227" y="61776"/>
                  <a:pt x="196690" y="60542"/>
                  <a:pt x="200025" y="64294"/>
                </a:cubicBezTo>
                <a:cubicBezTo>
                  <a:pt x="203147" y="67807"/>
                  <a:pt x="206315" y="90134"/>
                  <a:pt x="207168" y="95250"/>
                </a:cubicBezTo>
                <a:cubicBezTo>
                  <a:pt x="205581" y="104775"/>
                  <a:pt x="204618" y="114425"/>
                  <a:pt x="202406" y="123825"/>
                </a:cubicBezTo>
                <a:cubicBezTo>
                  <a:pt x="201387" y="128158"/>
                  <a:pt x="195351" y="140934"/>
                  <a:pt x="192881" y="145256"/>
                </a:cubicBezTo>
                <a:cubicBezTo>
                  <a:pt x="191461" y="147741"/>
                  <a:pt x="190142" y="150376"/>
                  <a:pt x="188118" y="152400"/>
                </a:cubicBezTo>
                <a:cubicBezTo>
                  <a:pt x="185312" y="155206"/>
                  <a:pt x="181895" y="157343"/>
                  <a:pt x="178593" y="159544"/>
                </a:cubicBezTo>
                <a:cubicBezTo>
                  <a:pt x="169629" y="165520"/>
                  <a:pt x="166235" y="166913"/>
                  <a:pt x="157162" y="171450"/>
                </a:cubicBezTo>
                <a:cubicBezTo>
                  <a:pt x="141364" y="170014"/>
                  <a:pt x="126845" y="170048"/>
                  <a:pt x="111918" y="164306"/>
                </a:cubicBezTo>
                <a:cubicBezTo>
                  <a:pt x="107598" y="162644"/>
                  <a:pt x="103981" y="159543"/>
                  <a:pt x="100012" y="157162"/>
                </a:cubicBezTo>
                <a:cubicBezTo>
                  <a:pt x="98425" y="154781"/>
                  <a:pt x="97134" y="152173"/>
                  <a:pt x="95250" y="150019"/>
                </a:cubicBezTo>
                <a:cubicBezTo>
                  <a:pt x="91554" y="145795"/>
                  <a:pt x="84444" y="143616"/>
                  <a:pt x="83343" y="138112"/>
                </a:cubicBezTo>
                <a:cubicBezTo>
                  <a:pt x="82060" y="131696"/>
                  <a:pt x="81550" y="103296"/>
                  <a:pt x="90487" y="92869"/>
                </a:cubicBezTo>
                <a:cubicBezTo>
                  <a:pt x="93070" y="89856"/>
                  <a:pt x="96647" y="87829"/>
                  <a:pt x="100012" y="85725"/>
                </a:cubicBezTo>
                <a:cubicBezTo>
                  <a:pt x="106740" y="81520"/>
                  <a:pt x="109735" y="80896"/>
                  <a:pt x="116681" y="78581"/>
                </a:cubicBezTo>
                <a:cubicBezTo>
                  <a:pt x="143367" y="80805"/>
                  <a:pt x="138723" y="75778"/>
                  <a:pt x="152400" y="85725"/>
                </a:cubicBezTo>
                <a:cubicBezTo>
                  <a:pt x="158819" y="90394"/>
                  <a:pt x="171450" y="100012"/>
                  <a:pt x="171450" y="100012"/>
                </a:cubicBezTo>
                <a:cubicBezTo>
                  <a:pt x="171618" y="100348"/>
                  <a:pt x="179132" y="114255"/>
                  <a:pt x="178593" y="116681"/>
                </a:cubicBezTo>
                <a:cubicBezTo>
                  <a:pt x="177438" y="121879"/>
                  <a:pt x="174645" y="126709"/>
                  <a:pt x="171450" y="130969"/>
                </a:cubicBezTo>
                <a:cubicBezTo>
                  <a:pt x="169733" y="133259"/>
                  <a:pt x="166687" y="134144"/>
                  <a:pt x="164306" y="135731"/>
                </a:cubicBezTo>
                <a:cubicBezTo>
                  <a:pt x="152400" y="134937"/>
                  <a:pt x="140203" y="136083"/>
                  <a:pt x="128587" y="133350"/>
                </a:cubicBezTo>
                <a:cubicBezTo>
                  <a:pt x="125801" y="132695"/>
                  <a:pt x="123825" y="129068"/>
                  <a:pt x="123825" y="126206"/>
                </a:cubicBezTo>
                <a:cubicBezTo>
                  <a:pt x="123825" y="103225"/>
                  <a:pt x="122377" y="104775"/>
                  <a:pt x="133350" y="104775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60928D2-1327-A842-D12E-759B8F183817}"/>
              </a:ext>
            </a:extLst>
          </p:cNvPr>
          <p:cNvSpPr txBox="1"/>
          <p:nvPr/>
        </p:nvSpPr>
        <p:spPr>
          <a:xfrm>
            <a:off x="9781309" y="1417843"/>
            <a:ext cx="11914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5400"/>
              <a:t>?</a:t>
            </a:r>
            <a:endParaRPr lang="zh-TW" altLang="en-US" sz="5400"/>
          </a:p>
        </p:txBody>
      </p:sp>
    </p:spTree>
    <p:extLst>
      <p:ext uri="{BB962C8B-B14F-4D97-AF65-F5344CB8AC3E}">
        <p14:creationId xmlns:p14="http://schemas.microsoft.com/office/powerpoint/2010/main" val="3376754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約瑟夫·傅立葉- 維基百科，自由的百科全書">
            <a:extLst>
              <a:ext uri="{FF2B5EF4-FFF2-40B4-BE49-F238E27FC236}">
                <a16:creationId xmlns:a16="http://schemas.microsoft.com/office/drawing/2014/main" id="{2BD9D8AB-143A-0073-29AB-BDF70003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66DA5A-B91B-FC87-BD39-3235A776B183}"/>
              </a:ext>
            </a:extLst>
          </p:cNvPr>
          <p:cNvSpPr txBox="1"/>
          <p:nvPr/>
        </p:nvSpPr>
        <p:spPr>
          <a:xfrm>
            <a:off x="687531" y="2781300"/>
            <a:ext cx="3217719" cy="9070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傅立葉 是誰</a:t>
            </a:r>
            <a:r>
              <a:rPr lang="en-US" altLang="zh-TW" sz="4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D38410-5FD7-D906-8A99-330EB0ED6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A25EE10-825B-4D49-8D47-2CB0B2BE83D5}" type="slidenum">
              <a:rPr lang="en-US" altLang="zh-TW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 altLang="zh-TW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0848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D38410-5FD7-D906-8A99-330EB0ED6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A25EE10-825B-4D49-8D47-2CB0B2BE83D5}" type="slidenum">
              <a:rPr lang="en-US" altLang="zh-TW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 altLang="zh-TW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2809F1B-40AE-6710-E17D-1C64B4DA6471}"/>
              </a:ext>
            </a:extLst>
          </p:cNvPr>
          <p:cNvSpPr txBox="1"/>
          <p:nvPr/>
        </p:nvSpPr>
        <p:spPr>
          <a:xfrm>
            <a:off x="0" y="40957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/>
              <a:t>傅立葉是誰</a:t>
            </a:r>
            <a:r>
              <a:rPr lang="en-US" altLang="zh-TW" sz="4000"/>
              <a:t>?</a:t>
            </a:r>
            <a:endParaRPr lang="zh-TW" altLang="en-US" sz="4000"/>
          </a:p>
        </p:txBody>
      </p:sp>
      <p:pic>
        <p:nvPicPr>
          <p:cNvPr id="3074" name="Picture 2" descr="Joseph Fourier - Wikipedia">
            <a:extLst>
              <a:ext uri="{FF2B5EF4-FFF2-40B4-BE49-F238E27FC236}">
                <a16:creationId xmlns:a16="http://schemas.microsoft.com/office/drawing/2014/main" id="{3596233E-83F8-93A9-23DB-C67629043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0" b="99375" l="2085" r="89121">
                        <a14:foregroundMark x1="41160" y1="3597" x2="42883" y2="3597"/>
                        <a14:foregroundMark x1="50317" y1="3753" x2="52675" y2="2033"/>
                        <a14:foregroundMark x1="53762" y1="4066" x2="56392" y2="4535"/>
                        <a14:foregroundMark x1="42702" y1="2737" x2="48141" y2="3753"/>
                        <a14:foregroundMark x1="48957" y1="1798" x2="59202" y2="7115"/>
                        <a14:foregroundMark x1="31278" y1="7662" x2="38622" y2="4066"/>
                        <a14:foregroundMark x1="37987" y1="3753" x2="42158" y2="3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9818" y="2333625"/>
            <a:ext cx="3712581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A27CEC7-6DF4-9572-C3FA-55483FABBB69}"/>
              </a:ext>
            </a:extLst>
          </p:cNvPr>
          <p:cNvSpPr txBox="1"/>
          <p:nvPr/>
        </p:nvSpPr>
        <p:spPr>
          <a:xfrm>
            <a:off x="285750" y="1253609"/>
            <a:ext cx="4152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/>
              <a:t>Joseph Fourier</a:t>
            </a:r>
          </a:p>
          <a:p>
            <a:pPr algn="ctr"/>
            <a:r>
              <a:rPr lang="zh-TW" altLang="en-US" sz="2400"/>
              <a:t>約瑟夫</a:t>
            </a:r>
            <a:r>
              <a:rPr lang="en-US" altLang="zh-TW" sz="2400"/>
              <a:t>·</a:t>
            </a:r>
            <a:r>
              <a:rPr lang="zh-TW" altLang="en-US" sz="2400"/>
              <a:t>傅立葉</a:t>
            </a:r>
            <a:endParaRPr lang="en-US" altLang="zh-TW" sz="2400"/>
          </a:p>
          <a:p>
            <a:pPr algn="ctr"/>
            <a:r>
              <a:rPr lang="en-US" altLang="zh-TW" sz="2400"/>
              <a:t>(1768–1830</a:t>
            </a:r>
            <a:r>
              <a:rPr lang="zh-TW" altLang="en-US" sz="2400"/>
              <a:t>）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08B73EE-D17B-5190-2C99-5887221AD1CB}"/>
              </a:ext>
            </a:extLst>
          </p:cNvPr>
          <p:cNvSpPr txBox="1"/>
          <p:nvPr/>
        </p:nvSpPr>
        <p:spPr>
          <a:xfrm>
            <a:off x="4714875" y="1501259"/>
            <a:ext cx="6572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TW" altLang="en-US" sz="2800"/>
              <a:t>法國數學家和物理學家</a:t>
            </a:r>
            <a:endParaRPr lang="en-US" altLang="zh-TW" sz="280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987F576-7B67-9F19-2598-848C2EF56474}"/>
              </a:ext>
            </a:extLst>
          </p:cNvPr>
          <p:cNvSpPr txBox="1"/>
          <p:nvPr/>
        </p:nvSpPr>
        <p:spPr>
          <a:xfrm>
            <a:off x="4719638" y="3901559"/>
            <a:ext cx="6543674" cy="130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800"/>
              <a:t>(1)</a:t>
            </a:r>
            <a:r>
              <a:rPr lang="zh-TW" altLang="en-US" sz="2800"/>
              <a:t>傅立葉級數</a:t>
            </a:r>
            <a:endParaRPr lang="en-US" altLang="zh-TW" sz="280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800"/>
              <a:t>(2)</a:t>
            </a:r>
            <a:r>
              <a:rPr lang="zh-TW" altLang="en-US" sz="2800"/>
              <a:t>傅立葉變換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2A7FD-76F4-7B8D-1544-ACE397BEF537}"/>
              </a:ext>
            </a:extLst>
          </p:cNvPr>
          <p:cNvSpPr txBox="1"/>
          <p:nvPr/>
        </p:nvSpPr>
        <p:spPr>
          <a:xfrm>
            <a:off x="5267324" y="2258110"/>
            <a:ext cx="67722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/>
              <a:t>1822 </a:t>
            </a:r>
            <a:r>
              <a:rPr lang="zh-TW" altLang="en-US" sz="2400"/>
              <a:t>年出版 </a:t>
            </a:r>
            <a:r>
              <a:rPr lang="en-US" altLang="zh-TW" sz="2400"/>
              <a:t>《 </a:t>
            </a:r>
            <a:r>
              <a:rPr lang="en-US" altLang="zh-TW" sz="2400" err="1"/>
              <a:t>Théorie</a:t>
            </a:r>
            <a:r>
              <a:rPr lang="en-US" altLang="zh-TW" sz="2400"/>
              <a:t> </a:t>
            </a:r>
            <a:r>
              <a:rPr lang="en-US" altLang="zh-TW" sz="2400" err="1"/>
              <a:t>analytique</a:t>
            </a:r>
            <a:r>
              <a:rPr lang="en-US" altLang="zh-TW" sz="2400"/>
              <a:t> de la </a:t>
            </a:r>
            <a:r>
              <a:rPr lang="en-US" altLang="zh-TW" sz="2400" err="1"/>
              <a:t>chaleur</a:t>
            </a:r>
            <a:r>
              <a:rPr lang="en-US" altLang="zh-TW" sz="2400"/>
              <a:t> 》</a:t>
            </a:r>
            <a:r>
              <a:rPr lang="zh-TW" altLang="en-US" sz="2400"/>
              <a:t> </a:t>
            </a:r>
            <a:endParaRPr lang="en-US" altLang="zh-TW" sz="2400"/>
          </a:p>
          <a:p>
            <a:r>
              <a:rPr lang="zh-TW" altLang="en-US" sz="2400"/>
              <a:t>                                       </a:t>
            </a:r>
            <a:r>
              <a:rPr lang="en-US" altLang="zh-TW" sz="2400"/>
              <a:t>(</a:t>
            </a:r>
            <a:r>
              <a:rPr lang="zh-TW" altLang="en-US" sz="2400"/>
              <a:t>熱的解析理論</a:t>
            </a:r>
            <a:r>
              <a:rPr lang="en-US" altLang="zh-TW" sz="2400"/>
              <a:t>)</a:t>
            </a:r>
            <a:endParaRPr lang="zh-TW" altLang="en-US" sz="240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8892C3-4E64-99A3-D141-251C54439775}"/>
              </a:ext>
            </a:extLst>
          </p:cNvPr>
          <p:cNvSpPr txBox="1"/>
          <p:nvPr/>
        </p:nvSpPr>
        <p:spPr>
          <a:xfrm>
            <a:off x="5248274" y="3248710"/>
            <a:ext cx="6305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/>
              <a:t>1878 </a:t>
            </a:r>
            <a:r>
              <a:rPr lang="zh-TW" altLang="en-US" sz="2400"/>
              <a:t>年由不知名人物翻成英文出版</a:t>
            </a:r>
          </a:p>
        </p:txBody>
      </p:sp>
    </p:spTree>
    <p:extLst>
      <p:ext uri="{BB962C8B-B14F-4D97-AF65-F5344CB8AC3E}">
        <p14:creationId xmlns:p14="http://schemas.microsoft.com/office/powerpoint/2010/main" val="2066070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自訂 5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2596</Words>
  <Application>Microsoft Office PowerPoint</Application>
  <PresentationFormat>寬螢幕</PresentationFormat>
  <Paragraphs>470</Paragraphs>
  <Slides>58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58</vt:i4>
      </vt:variant>
    </vt:vector>
  </HeadingPairs>
  <TitlesOfParts>
    <vt:vector size="67" baseType="lpstr">
      <vt:lpstr>新細明體</vt:lpstr>
      <vt:lpstr>Aptos</vt:lpstr>
      <vt:lpstr>Arial</vt:lpstr>
      <vt:lpstr>Calibri</vt:lpstr>
      <vt:lpstr>Cambria Math</vt:lpstr>
      <vt:lpstr>Roboto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蕭兆翔</dc:creator>
  <cp:lastModifiedBy>蕭兆翔</cp:lastModifiedBy>
  <cp:revision>1</cp:revision>
  <dcterms:created xsi:type="dcterms:W3CDTF">2024-09-17T11:26:55Z</dcterms:created>
  <dcterms:modified xsi:type="dcterms:W3CDTF">2024-11-10T13:14:52Z</dcterms:modified>
</cp:coreProperties>
</file>